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sldIdLst>
    <p:sldId id="302" r:id="rId2"/>
  </p:sldIdLst>
  <p:sldSz cx="7561263" cy="10729913"/>
  <p:notesSz cx="6807200" cy="9939338"/>
  <p:defaultTextStyle>
    <a:defPPr>
      <a:defRPr lang="ja-JP"/>
    </a:defPPr>
    <a:lvl1pPr algn="l" rtl="0" fontAlgn="base">
      <a:spcBef>
        <a:spcPct val="0"/>
      </a:spcBef>
      <a:spcAft>
        <a:spcPct val="0"/>
      </a:spcAft>
      <a:defRPr kumimoji="1" sz="21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21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21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21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2100" kern="1200">
        <a:solidFill>
          <a:schemeClr val="tx1"/>
        </a:solidFill>
        <a:latin typeface="Arial" charset="0"/>
        <a:ea typeface="ＭＳ Ｐゴシック" pitchFamily="50" charset="-128"/>
        <a:cs typeface="+mn-cs"/>
      </a:defRPr>
    </a:lvl5pPr>
    <a:lvl6pPr marL="2286000" algn="l" defTabSz="914400" rtl="0" eaLnBrk="1" latinLnBrk="0" hangingPunct="1">
      <a:defRPr kumimoji="1" sz="2100" kern="1200">
        <a:solidFill>
          <a:schemeClr val="tx1"/>
        </a:solidFill>
        <a:latin typeface="Arial" charset="0"/>
        <a:ea typeface="ＭＳ Ｐゴシック" pitchFamily="50" charset="-128"/>
        <a:cs typeface="+mn-cs"/>
      </a:defRPr>
    </a:lvl6pPr>
    <a:lvl7pPr marL="2743200" algn="l" defTabSz="914400" rtl="0" eaLnBrk="1" latinLnBrk="0" hangingPunct="1">
      <a:defRPr kumimoji="1" sz="2100" kern="1200">
        <a:solidFill>
          <a:schemeClr val="tx1"/>
        </a:solidFill>
        <a:latin typeface="Arial" charset="0"/>
        <a:ea typeface="ＭＳ Ｐゴシック" pitchFamily="50" charset="-128"/>
        <a:cs typeface="+mn-cs"/>
      </a:defRPr>
    </a:lvl7pPr>
    <a:lvl8pPr marL="3200400" algn="l" defTabSz="914400" rtl="0" eaLnBrk="1" latinLnBrk="0" hangingPunct="1">
      <a:defRPr kumimoji="1" sz="2100" kern="1200">
        <a:solidFill>
          <a:schemeClr val="tx1"/>
        </a:solidFill>
        <a:latin typeface="Arial" charset="0"/>
        <a:ea typeface="ＭＳ Ｐゴシック" pitchFamily="50" charset="-128"/>
        <a:cs typeface="+mn-cs"/>
      </a:defRPr>
    </a:lvl8pPr>
    <a:lvl9pPr marL="3657600" algn="l" defTabSz="914400" rtl="0" eaLnBrk="1" latinLnBrk="0" hangingPunct="1">
      <a:defRPr kumimoji="1" sz="2100"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3381">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EEB0"/>
    <a:srgbClr val="C5DFF7"/>
    <a:srgbClr val="C4E7A1"/>
    <a:srgbClr val="A8D435"/>
    <a:srgbClr val="003300"/>
    <a:srgbClr val="2A843D"/>
    <a:srgbClr val="003C2C"/>
    <a:srgbClr val="D6F2DC"/>
    <a:srgbClr val="BCEAC6"/>
    <a:srgbClr val="34A4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3757" autoAdjust="0"/>
    <p:restoredTop sz="94624" autoAdjust="0"/>
  </p:normalViewPr>
  <p:slideViewPr>
    <p:cSldViewPr>
      <p:cViewPr varScale="1">
        <p:scale>
          <a:sx n="27" d="100"/>
          <a:sy n="27" d="100"/>
        </p:scale>
        <p:origin x="1284" y="54"/>
      </p:cViewPr>
      <p:guideLst>
        <p:guide orient="horz" pos="3381"/>
        <p:guide pos="238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6739" y="3333983"/>
            <a:ext cx="6427787" cy="2298584"/>
          </a:xfrm>
          <a:prstGeom prst="rect">
            <a:avLst/>
          </a:prstGeo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33476" y="6080179"/>
            <a:ext cx="5294313" cy="2741416"/>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Tree>
    <p:extLst>
      <p:ext uri="{BB962C8B-B14F-4D97-AF65-F5344CB8AC3E}">
        <p14:creationId xmlns:p14="http://schemas.microsoft.com/office/powerpoint/2010/main" val="2129397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77826" y="430089"/>
            <a:ext cx="6805613" cy="1787257"/>
          </a:xfrm>
          <a:prstGeom prst="rect">
            <a:avLst/>
          </a:prstGeom>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377826" y="2504071"/>
            <a:ext cx="6805613" cy="7080532"/>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749152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3226" y="430089"/>
            <a:ext cx="1700213" cy="9154515"/>
          </a:xfrm>
          <a:prstGeom prst="rect">
            <a:avLst/>
          </a:prstGeo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377825" y="430089"/>
            <a:ext cx="4953000" cy="9154515"/>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143321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826" y="430089"/>
            <a:ext cx="6805613" cy="1787257"/>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77826" y="2504071"/>
            <a:ext cx="6805613" cy="708053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706563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6900" y="6895754"/>
            <a:ext cx="6427788" cy="2129734"/>
          </a:xfrm>
          <a:prstGeom prst="rect">
            <a:avLst/>
          </a:prstGeo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596900" y="4547789"/>
            <a:ext cx="6427788" cy="2347965"/>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Tree>
    <p:extLst>
      <p:ext uri="{BB962C8B-B14F-4D97-AF65-F5344CB8AC3E}">
        <p14:creationId xmlns:p14="http://schemas.microsoft.com/office/powerpoint/2010/main" val="2724885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826" y="430089"/>
            <a:ext cx="6805613" cy="1787257"/>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377825" y="2504071"/>
            <a:ext cx="3325813" cy="708053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3856038" y="2504071"/>
            <a:ext cx="3327400" cy="708053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263865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7826" y="430089"/>
            <a:ext cx="6805613" cy="1787257"/>
          </a:xfrm>
          <a:prstGeom prst="rect">
            <a:avLst/>
          </a:prstGeo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377825" y="2402124"/>
            <a:ext cx="3341688" cy="1000354"/>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377825" y="3402478"/>
            <a:ext cx="3341688" cy="618212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3841750" y="2402124"/>
            <a:ext cx="3341688" cy="1000354"/>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3841750" y="3402478"/>
            <a:ext cx="3341688" cy="618212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791964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77826" y="430089"/>
            <a:ext cx="6805613" cy="1787257"/>
          </a:xfrm>
          <a:prstGeom prst="rect">
            <a:avLst/>
          </a:prstGeom>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3721402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8028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826" y="426903"/>
            <a:ext cx="2487613" cy="1819115"/>
          </a:xfrm>
          <a:prstGeom prst="rect">
            <a:avLst/>
          </a:prstGeo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2955926" y="426903"/>
            <a:ext cx="4227513" cy="9157701"/>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377826" y="2246018"/>
            <a:ext cx="2487613" cy="733858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extLst>
      <p:ext uri="{BB962C8B-B14F-4D97-AF65-F5344CB8AC3E}">
        <p14:creationId xmlns:p14="http://schemas.microsoft.com/office/powerpoint/2010/main" val="660449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725" y="7510622"/>
            <a:ext cx="4535488" cy="887256"/>
          </a:xfrm>
          <a:prstGeom prst="rect">
            <a:avLst/>
          </a:prstGeo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482725" y="958938"/>
            <a:ext cx="4535488" cy="643699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482725" y="8397878"/>
            <a:ext cx="4535488" cy="125840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extLst>
      <p:ext uri="{BB962C8B-B14F-4D97-AF65-F5344CB8AC3E}">
        <p14:creationId xmlns:p14="http://schemas.microsoft.com/office/powerpoint/2010/main" val="2020537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Codos_Grid_20080116110640"/>
          <p:cNvGrpSpPr>
            <a:grpSpLocks/>
          </p:cNvGrpSpPr>
          <p:nvPr userDrawn="1"/>
        </p:nvGrpSpPr>
        <p:grpSpPr bwMode="auto">
          <a:xfrm>
            <a:off x="971550" y="1606550"/>
            <a:ext cx="5619750" cy="8094663"/>
            <a:chOff x="611" y="1009"/>
            <a:chExt cx="3540" cy="5081"/>
          </a:xfrm>
        </p:grpSpPr>
        <p:grpSp>
          <p:nvGrpSpPr>
            <p:cNvPr id="1027" name="Group 428"/>
            <p:cNvGrpSpPr>
              <a:grpSpLocks/>
            </p:cNvGrpSpPr>
            <p:nvPr userDrawn="1"/>
          </p:nvGrpSpPr>
          <p:grpSpPr bwMode="auto">
            <a:xfrm>
              <a:off x="704" y="1009"/>
              <a:ext cx="3355" cy="5081"/>
              <a:chOff x="704" y="1009"/>
              <a:chExt cx="3355" cy="5081"/>
            </a:xfrm>
          </p:grpSpPr>
          <p:sp>
            <p:nvSpPr>
              <p:cNvPr id="1085" name="Line 429"/>
              <p:cNvSpPr>
                <a:spLocks noChangeShapeType="1"/>
              </p:cNvSpPr>
              <p:nvPr userDrawn="1"/>
            </p:nvSpPr>
            <p:spPr bwMode="auto">
              <a:xfrm rot="5400000">
                <a:off x="-1837"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86" name="Line 430"/>
              <p:cNvSpPr>
                <a:spLocks noChangeShapeType="1"/>
              </p:cNvSpPr>
              <p:nvPr userDrawn="1"/>
            </p:nvSpPr>
            <p:spPr bwMode="auto">
              <a:xfrm rot="5400000">
                <a:off x="-1747"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87" name="Line 431"/>
              <p:cNvSpPr>
                <a:spLocks noChangeShapeType="1"/>
              </p:cNvSpPr>
              <p:nvPr userDrawn="1"/>
            </p:nvSpPr>
            <p:spPr bwMode="auto">
              <a:xfrm rot="5400000">
                <a:off x="-1656"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88" name="Line 432"/>
              <p:cNvSpPr>
                <a:spLocks noChangeShapeType="1"/>
              </p:cNvSpPr>
              <p:nvPr userDrawn="1"/>
            </p:nvSpPr>
            <p:spPr bwMode="auto">
              <a:xfrm rot="5400000">
                <a:off x="-1565"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89" name="Line 433"/>
              <p:cNvSpPr>
                <a:spLocks noChangeShapeType="1"/>
              </p:cNvSpPr>
              <p:nvPr userDrawn="1"/>
            </p:nvSpPr>
            <p:spPr bwMode="auto">
              <a:xfrm rot="5400000">
                <a:off x="-1475"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0" name="Line 434"/>
              <p:cNvSpPr>
                <a:spLocks noChangeShapeType="1"/>
              </p:cNvSpPr>
              <p:nvPr userDrawn="1"/>
            </p:nvSpPr>
            <p:spPr bwMode="auto">
              <a:xfrm rot="5400000">
                <a:off x="-1384"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1" name="Line 435"/>
              <p:cNvSpPr>
                <a:spLocks noChangeShapeType="1"/>
              </p:cNvSpPr>
              <p:nvPr userDrawn="1"/>
            </p:nvSpPr>
            <p:spPr bwMode="auto">
              <a:xfrm rot="5400000">
                <a:off x="-1293"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2" name="Line 436"/>
              <p:cNvSpPr>
                <a:spLocks noChangeShapeType="1"/>
              </p:cNvSpPr>
              <p:nvPr userDrawn="1"/>
            </p:nvSpPr>
            <p:spPr bwMode="auto">
              <a:xfrm rot="5400000">
                <a:off x="-1202"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3" name="Line 437"/>
              <p:cNvSpPr>
                <a:spLocks noChangeShapeType="1"/>
              </p:cNvSpPr>
              <p:nvPr userDrawn="1"/>
            </p:nvSpPr>
            <p:spPr bwMode="auto">
              <a:xfrm rot="5400000">
                <a:off x="-1112"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4" name="Line 438"/>
              <p:cNvSpPr>
                <a:spLocks noChangeShapeType="1"/>
              </p:cNvSpPr>
              <p:nvPr userDrawn="1"/>
            </p:nvSpPr>
            <p:spPr bwMode="auto">
              <a:xfrm rot="5400000">
                <a:off x="-1021"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5" name="Line 439"/>
              <p:cNvSpPr>
                <a:spLocks noChangeShapeType="1"/>
              </p:cNvSpPr>
              <p:nvPr userDrawn="1"/>
            </p:nvSpPr>
            <p:spPr bwMode="auto">
              <a:xfrm rot="5400000">
                <a:off x="-930"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6" name="Line 440"/>
              <p:cNvSpPr>
                <a:spLocks noChangeShapeType="1"/>
              </p:cNvSpPr>
              <p:nvPr userDrawn="1"/>
            </p:nvSpPr>
            <p:spPr bwMode="auto">
              <a:xfrm rot="5400000">
                <a:off x="-839"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7" name="Line 441"/>
              <p:cNvSpPr>
                <a:spLocks noChangeShapeType="1"/>
              </p:cNvSpPr>
              <p:nvPr userDrawn="1"/>
            </p:nvSpPr>
            <p:spPr bwMode="auto">
              <a:xfrm rot="5400000">
                <a:off x="-749"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8" name="Line 442"/>
              <p:cNvSpPr>
                <a:spLocks noChangeShapeType="1"/>
              </p:cNvSpPr>
              <p:nvPr userDrawn="1"/>
            </p:nvSpPr>
            <p:spPr bwMode="auto">
              <a:xfrm rot="5400000">
                <a:off x="-658"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9" name="Line 443"/>
              <p:cNvSpPr>
                <a:spLocks noChangeShapeType="1"/>
              </p:cNvSpPr>
              <p:nvPr userDrawn="1"/>
            </p:nvSpPr>
            <p:spPr bwMode="auto">
              <a:xfrm rot="5400000">
                <a:off x="-567"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0" name="Line 444"/>
              <p:cNvSpPr>
                <a:spLocks noChangeShapeType="1"/>
              </p:cNvSpPr>
              <p:nvPr userDrawn="1"/>
            </p:nvSpPr>
            <p:spPr bwMode="auto">
              <a:xfrm rot="5400000">
                <a:off x="-386"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1" name="Line 445"/>
              <p:cNvSpPr>
                <a:spLocks noChangeShapeType="1"/>
              </p:cNvSpPr>
              <p:nvPr userDrawn="1"/>
            </p:nvSpPr>
            <p:spPr bwMode="auto">
              <a:xfrm rot="5400000">
                <a:off x="-295"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2" name="Line 446"/>
              <p:cNvSpPr>
                <a:spLocks noChangeShapeType="1"/>
              </p:cNvSpPr>
              <p:nvPr userDrawn="1"/>
            </p:nvSpPr>
            <p:spPr bwMode="auto">
              <a:xfrm rot="5400000">
                <a:off x="-114"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3" name="Line 447"/>
              <p:cNvSpPr>
                <a:spLocks noChangeShapeType="1"/>
              </p:cNvSpPr>
              <p:nvPr userDrawn="1"/>
            </p:nvSpPr>
            <p:spPr bwMode="auto">
              <a:xfrm rot="5400000">
                <a:off x="-23"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4" name="Line 448"/>
              <p:cNvSpPr>
                <a:spLocks noChangeShapeType="1"/>
              </p:cNvSpPr>
              <p:nvPr userDrawn="1"/>
            </p:nvSpPr>
            <p:spPr bwMode="auto">
              <a:xfrm rot="5400000">
                <a:off x="68"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5" name="Line 449"/>
              <p:cNvSpPr>
                <a:spLocks noChangeShapeType="1"/>
              </p:cNvSpPr>
              <p:nvPr userDrawn="1"/>
            </p:nvSpPr>
            <p:spPr bwMode="auto">
              <a:xfrm rot="5400000">
                <a:off x="158"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6" name="Line 450"/>
              <p:cNvSpPr>
                <a:spLocks noChangeShapeType="1"/>
              </p:cNvSpPr>
              <p:nvPr userDrawn="1"/>
            </p:nvSpPr>
            <p:spPr bwMode="auto">
              <a:xfrm rot="5400000">
                <a:off x="249"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7" name="Line 451"/>
              <p:cNvSpPr>
                <a:spLocks noChangeShapeType="1"/>
              </p:cNvSpPr>
              <p:nvPr userDrawn="1"/>
            </p:nvSpPr>
            <p:spPr bwMode="auto">
              <a:xfrm rot="5400000">
                <a:off x="340"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8" name="Line 452"/>
              <p:cNvSpPr>
                <a:spLocks noChangeShapeType="1"/>
              </p:cNvSpPr>
              <p:nvPr userDrawn="1"/>
            </p:nvSpPr>
            <p:spPr bwMode="auto">
              <a:xfrm rot="5400000">
                <a:off x="431"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9" name="Line 453"/>
              <p:cNvSpPr>
                <a:spLocks noChangeShapeType="1"/>
              </p:cNvSpPr>
              <p:nvPr userDrawn="1"/>
            </p:nvSpPr>
            <p:spPr bwMode="auto">
              <a:xfrm rot="5400000">
                <a:off x="521"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0" name="Line 454"/>
              <p:cNvSpPr>
                <a:spLocks noChangeShapeType="1"/>
              </p:cNvSpPr>
              <p:nvPr userDrawn="1"/>
            </p:nvSpPr>
            <p:spPr bwMode="auto">
              <a:xfrm rot="5400000">
                <a:off x="612"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1" name="Line 455"/>
              <p:cNvSpPr>
                <a:spLocks noChangeShapeType="1"/>
              </p:cNvSpPr>
              <p:nvPr userDrawn="1"/>
            </p:nvSpPr>
            <p:spPr bwMode="auto">
              <a:xfrm rot="5400000">
                <a:off x="703"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2" name="Line 456"/>
              <p:cNvSpPr>
                <a:spLocks noChangeShapeType="1"/>
              </p:cNvSpPr>
              <p:nvPr userDrawn="1"/>
            </p:nvSpPr>
            <p:spPr bwMode="auto">
              <a:xfrm rot="5400000">
                <a:off x="794"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3" name="Line 457"/>
              <p:cNvSpPr>
                <a:spLocks noChangeShapeType="1"/>
              </p:cNvSpPr>
              <p:nvPr userDrawn="1"/>
            </p:nvSpPr>
            <p:spPr bwMode="auto">
              <a:xfrm rot="5400000">
                <a:off x="884"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4" name="Line 458"/>
              <p:cNvSpPr>
                <a:spLocks noChangeShapeType="1"/>
              </p:cNvSpPr>
              <p:nvPr userDrawn="1"/>
            </p:nvSpPr>
            <p:spPr bwMode="auto">
              <a:xfrm rot="5400000">
                <a:off x="975"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5" name="Line 459"/>
              <p:cNvSpPr>
                <a:spLocks noChangeShapeType="1"/>
              </p:cNvSpPr>
              <p:nvPr userDrawn="1"/>
            </p:nvSpPr>
            <p:spPr bwMode="auto">
              <a:xfrm rot="5400000">
                <a:off x="1066"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6" name="Line 460"/>
              <p:cNvSpPr>
                <a:spLocks noChangeShapeType="1"/>
              </p:cNvSpPr>
              <p:nvPr userDrawn="1"/>
            </p:nvSpPr>
            <p:spPr bwMode="auto">
              <a:xfrm rot="5400000">
                <a:off x="1156"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7" name="Line 461"/>
              <p:cNvSpPr>
                <a:spLocks noChangeShapeType="1"/>
              </p:cNvSpPr>
              <p:nvPr userDrawn="1"/>
            </p:nvSpPr>
            <p:spPr bwMode="auto">
              <a:xfrm rot="5400000">
                <a:off x="-477"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8" name="Line 462"/>
              <p:cNvSpPr>
                <a:spLocks noChangeShapeType="1"/>
              </p:cNvSpPr>
              <p:nvPr userDrawn="1"/>
            </p:nvSpPr>
            <p:spPr bwMode="auto">
              <a:xfrm rot="5400000">
                <a:off x="1246"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9" name="Line 463"/>
              <p:cNvSpPr>
                <a:spLocks noChangeShapeType="1"/>
              </p:cNvSpPr>
              <p:nvPr userDrawn="1"/>
            </p:nvSpPr>
            <p:spPr bwMode="auto">
              <a:xfrm rot="5400000">
                <a:off x="1337"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0" name="Line 464"/>
              <p:cNvSpPr>
                <a:spLocks noChangeShapeType="1"/>
              </p:cNvSpPr>
              <p:nvPr userDrawn="1"/>
            </p:nvSpPr>
            <p:spPr bwMode="auto">
              <a:xfrm rot="5400000">
                <a:off x="1428"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1" name="Line 465"/>
              <p:cNvSpPr>
                <a:spLocks noChangeShapeType="1"/>
              </p:cNvSpPr>
              <p:nvPr userDrawn="1"/>
            </p:nvSpPr>
            <p:spPr bwMode="auto">
              <a:xfrm rot="5400000">
                <a:off x="1518"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2" name="Line 466"/>
              <p:cNvSpPr>
                <a:spLocks noChangeShapeType="1"/>
              </p:cNvSpPr>
              <p:nvPr userDrawn="1"/>
            </p:nvSpPr>
            <p:spPr bwMode="auto">
              <a:xfrm rot="5400000">
                <a:off x="-205" y="3550"/>
                <a:ext cx="508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028" name="Group 467"/>
            <p:cNvGrpSpPr>
              <a:grpSpLocks/>
            </p:cNvGrpSpPr>
            <p:nvPr userDrawn="1"/>
          </p:nvGrpSpPr>
          <p:grpSpPr bwMode="auto">
            <a:xfrm>
              <a:off x="612" y="1101"/>
              <a:ext cx="3538" cy="4899"/>
              <a:chOff x="431" y="1101"/>
              <a:chExt cx="3901" cy="4899"/>
            </a:xfrm>
          </p:grpSpPr>
          <p:sp>
            <p:nvSpPr>
              <p:cNvPr id="1030" name="Line 468"/>
              <p:cNvSpPr>
                <a:spLocks noChangeShapeType="1"/>
              </p:cNvSpPr>
              <p:nvPr userDrawn="1"/>
            </p:nvSpPr>
            <p:spPr bwMode="auto">
              <a:xfrm rot="5400000">
                <a:off x="2382" y="1691"/>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1" name="Line 469"/>
              <p:cNvSpPr>
                <a:spLocks noChangeShapeType="1"/>
              </p:cNvSpPr>
              <p:nvPr userDrawn="1"/>
            </p:nvSpPr>
            <p:spPr bwMode="auto">
              <a:xfrm rot="5400000">
                <a:off x="2382" y="-850"/>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2" name="Line 470"/>
              <p:cNvSpPr>
                <a:spLocks noChangeShapeType="1"/>
              </p:cNvSpPr>
              <p:nvPr userDrawn="1"/>
            </p:nvSpPr>
            <p:spPr bwMode="auto">
              <a:xfrm rot="5400000">
                <a:off x="2382" y="-759"/>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3" name="Line 471"/>
              <p:cNvSpPr>
                <a:spLocks noChangeShapeType="1"/>
              </p:cNvSpPr>
              <p:nvPr userDrawn="1"/>
            </p:nvSpPr>
            <p:spPr bwMode="auto">
              <a:xfrm rot="5400000">
                <a:off x="2382" y="-669"/>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4" name="Line 472"/>
              <p:cNvSpPr>
                <a:spLocks noChangeShapeType="1"/>
              </p:cNvSpPr>
              <p:nvPr userDrawn="1"/>
            </p:nvSpPr>
            <p:spPr bwMode="auto">
              <a:xfrm rot="5400000">
                <a:off x="2382" y="-578"/>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5" name="Line 473"/>
              <p:cNvSpPr>
                <a:spLocks noChangeShapeType="1"/>
              </p:cNvSpPr>
              <p:nvPr userDrawn="1"/>
            </p:nvSpPr>
            <p:spPr bwMode="auto">
              <a:xfrm rot="5400000">
                <a:off x="2382" y="-487"/>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6" name="Line 474"/>
              <p:cNvSpPr>
                <a:spLocks noChangeShapeType="1"/>
              </p:cNvSpPr>
              <p:nvPr userDrawn="1"/>
            </p:nvSpPr>
            <p:spPr bwMode="auto">
              <a:xfrm rot="5400000">
                <a:off x="2382" y="-396"/>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7" name="Line 475"/>
              <p:cNvSpPr>
                <a:spLocks noChangeShapeType="1"/>
              </p:cNvSpPr>
              <p:nvPr userDrawn="1"/>
            </p:nvSpPr>
            <p:spPr bwMode="auto">
              <a:xfrm rot="5400000">
                <a:off x="2382" y="-306"/>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8" name="Line 476"/>
              <p:cNvSpPr>
                <a:spLocks noChangeShapeType="1"/>
              </p:cNvSpPr>
              <p:nvPr userDrawn="1"/>
            </p:nvSpPr>
            <p:spPr bwMode="auto">
              <a:xfrm rot="5400000">
                <a:off x="2382" y="-215"/>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9" name="Line 477"/>
              <p:cNvSpPr>
                <a:spLocks noChangeShapeType="1"/>
              </p:cNvSpPr>
              <p:nvPr userDrawn="1"/>
            </p:nvSpPr>
            <p:spPr bwMode="auto">
              <a:xfrm rot="5400000">
                <a:off x="2382" y="-124"/>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0" name="Line 478"/>
              <p:cNvSpPr>
                <a:spLocks noChangeShapeType="1"/>
              </p:cNvSpPr>
              <p:nvPr userDrawn="1"/>
            </p:nvSpPr>
            <p:spPr bwMode="auto">
              <a:xfrm rot="5400000">
                <a:off x="2382" y="-34"/>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1" name="Line 479"/>
              <p:cNvSpPr>
                <a:spLocks noChangeShapeType="1"/>
              </p:cNvSpPr>
              <p:nvPr userDrawn="1"/>
            </p:nvSpPr>
            <p:spPr bwMode="auto">
              <a:xfrm rot="5400000">
                <a:off x="2382" y="57"/>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2" name="Line 480"/>
              <p:cNvSpPr>
                <a:spLocks noChangeShapeType="1"/>
              </p:cNvSpPr>
              <p:nvPr userDrawn="1"/>
            </p:nvSpPr>
            <p:spPr bwMode="auto">
              <a:xfrm rot="5400000">
                <a:off x="2382" y="148"/>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3" name="Line 481"/>
              <p:cNvSpPr>
                <a:spLocks noChangeShapeType="1"/>
              </p:cNvSpPr>
              <p:nvPr userDrawn="1"/>
            </p:nvSpPr>
            <p:spPr bwMode="auto">
              <a:xfrm rot="5400000">
                <a:off x="2382" y="239"/>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4" name="Line 482"/>
              <p:cNvSpPr>
                <a:spLocks noChangeShapeType="1"/>
              </p:cNvSpPr>
              <p:nvPr userDrawn="1"/>
            </p:nvSpPr>
            <p:spPr bwMode="auto">
              <a:xfrm rot="5400000">
                <a:off x="2382" y="329"/>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5" name="Line 483"/>
              <p:cNvSpPr>
                <a:spLocks noChangeShapeType="1"/>
              </p:cNvSpPr>
              <p:nvPr userDrawn="1"/>
            </p:nvSpPr>
            <p:spPr bwMode="auto">
              <a:xfrm rot="5400000">
                <a:off x="2382" y="420"/>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6" name="Line 484"/>
              <p:cNvSpPr>
                <a:spLocks noChangeShapeType="1"/>
              </p:cNvSpPr>
              <p:nvPr userDrawn="1"/>
            </p:nvSpPr>
            <p:spPr bwMode="auto">
              <a:xfrm rot="5400000">
                <a:off x="2382" y="511"/>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7" name="Line 485"/>
              <p:cNvSpPr>
                <a:spLocks noChangeShapeType="1"/>
              </p:cNvSpPr>
              <p:nvPr userDrawn="1"/>
            </p:nvSpPr>
            <p:spPr bwMode="auto">
              <a:xfrm rot="5400000">
                <a:off x="2382" y="601"/>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8" name="Line 486"/>
              <p:cNvSpPr>
                <a:spLocks noChangeShapeType="1"/>
              </p:cNvSpPr>
              <p:nvPr userDrawn="1"/>
            </p:nvSpPr>
            <p:spPr bwMode="auto">
              <a:xfrm rot="5400000">
                <a:off x="2382" y="692"/>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9" name="Line 487"/>
              <p:cNvSpPr>
                <a:spLocks noChangeShapeType="1"/>
              </p:cNvSpPr>
              <p:nvPr userDrawn="1"/>
            </p:nvSpPr>
            <p:spPr bwMode="auto">
              <a:xfrm rot="5400000">
                <a:off x="2382" y="783"/>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0" name="Line 488"/>
              <p:cNvSpPr>
                <a:spLocks noChangeShapeType="1"/>
              </p:cNvSpPr>
              <p:nvPr userDrawn="1"/>
            </p:nvSpPr>
            <p:spPr bwMode="auto">
              <a:xfrm rot="5400000">
                <a:off x="2382" y="874"/>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1" name="Line 489"/>
              <p:cNvSpPr>
                <a:spLocks noChangeShapeType="1"/>
              </p:cNvSpPr>
              <p:nvPr userDrawn="1"/>
            </p:nvSpPr>
            <p:spPr bwMode="auto">
              <a:xfrm rot="5400000">
                <a:off x="2382" y="964"/>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2" name="Line 490"/>
              <p:cNvSpPr>
                <a:spLocks noChangeShapeType="1"/>
              </p:cNvSpPr>
              <p:nvPr userDrawn="1"/>
            </p:nvSpPr>
            <p:spPr bwMode="auto">
              <a:xfrm rot="5400000">
                <a:off x="2382" y="1055"/>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3" name="Line 491"/>
              <p:cNvSpPr>
                <a:spLocks noChangeShapeType="1"/>
              </p:cNvSpPr>
              <p:nvPr userDrawn="1"/>
            </p:nvSpPr>
            <p:spPr bwMode="auto">
              <a:xfrm rot="5400000">
                <a:off x="2382" y="1146"/>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4" name="Line 492"/>
              <p:cNvSpPr>
                <a:spLocks noChangeShapeType="1"/>
              </p:cNvSpPr>
              <p:nvPr userDrawn="1"/>
            </p:nvSpPr>
            <p:spPr bwMode="auto">
              <a:xfrm rot="5400000">
                <a:off x="2382" y="1237"/>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5" name="Line 493"/>
              <p:cNvSpPr>
                <a:spLocks noChangeShapeType="1"/>
              </p:cNvSpPr>
              <p:nvPr userDrawn="1"/>
            </p:nvSpPr>
            <p:spPr bwMode="auto">
              <a:xfrm rot="5400000">
                <a:off x="2382" y="1327"/>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6" name="Line 494"/>
              <p:cNvSpPr>
                <a:spLocks noChangeShapeType="1"/>
              </p:cNvSpPr>
              <p:nvPr userDrawn="1"/>
            </p:nvSpPr>
            <p:spPr bwMode="auto">
              <a:xfrm rot="5400000">
                <a:off x="2382" y="1418"/>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7" name="Line 495"/>
              <p:cNvSpPr>
                <a:spLocks noChangeShapeType="1"/>
              </p:cNvSpPr>
              <p:nvPr userDrawn="1"/>
            </p:nvSpPr>
            <p:spPr bwMode="auto">
              <a:xfrm rot="5400000">
                <a:off x="2382" y="1508"/>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8" name="Line 496"/>
              <p:cNvSpPr>
                <a:spLocks noChangeShapeType="1"/>
              </p:cNvSpPr>
              <p:nvPr userDrawn="1"/>
            </p:nvSpPr>
            <p:spPr bwMode="auto">
              <a:xfrm rot="5400000">
                <a:off x="2382" y="1963"/>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9" name="Line 497"/>
              <p:cNvSpPr>
                <a:spLocks noChangeShapeType="1"/>
              </p:cNvSpPr>
              <p:nvPr userDrawn="1"/>
            </p:nvSpPr>
            <p:spPr bwMode="auto">
              <a:xfrm rot="5400000">
                <a:off x="2382" y="2053"/>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0" name="Line 498"/>
              <p:cNvSpPr>
                <a:spLocks noChangeShapeType="1"/>
              </p:cNvSpPr>
              <p:nvPr userDrawn="1"/>
            </p:nvSpPr>
            <p:spPr bwMode="auto">
              <a:xfrm rot="5400000">
                <a:off x="2382" y="2144"/>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1" name="Line 499"/>
              <p:cNvSpPr>
                <a:spLocks noChangeShapeType="1"/>
              </p:cNvSpPr>
              <p:nvPr userDrawn="1"/>
            </p:nvSpPr>
            <p:spPr bwMode="auto">
              <a:xfrm rot="5400000">
                <a:off x="2382" y="2235"/>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2" name="Line 500"/>
              <p:cNvSpPr>
                <a:spLocks noChangeShapeType="1"/>
              </p:cNvSpPr>
              <p:nvPr userDrawn="1"/>
            </p:nvSpPr>
            <p:spPr bwMode="auto">
              <a:xfrm rot="5400000">
                <a:off x="2382" y="2325"/>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3" name="Line 501"/>
              <p:cNvSpPr>
                <a:spLocks noChangeShapeType="1"/>
              </p:cNvSpPr>
              <p:nvPr userDrawn="1"/>
            </p:nvSpPr>
            <p:spPr bwMode="auto">
              <a:xfrm rot="5400000">
                <a:off x="2382" y="2416"/>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4" name="Line 502"/>
              <p:cNvSpPr>
                <a:spLocks noChangeShapeType="1"/>
              </p:cNvSpPr>
              <p:nvPr userDrawn="1"/>
            </p:nvSpPr>
            <p:spPr bwMode="auto">
              <a:xfrm rot="5400000">
                <a:off x="2382" y="2507"/>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5" name="Line 503"/>
              <p:cNvSpPr>
                <a:spLocks noChangeShapeType="1"/>
              </p:cNvSpPr>
              <p:nvPr userDrawn="1"/>
            </p:nvSpPr>
            <p:spPr bwMode="auto">
              <a:xfrm rot="5400000">
                <a:off x="2382" y="2598"/>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6" name="Line 504"/>
              <p:cNvSpPr>
                <a:spLocks noChangeShapeType="1"/>
              </p:cNvSpPr>
              <p:nvPr userDrawn="1"/>
            </p:nvSpPr>
            <p:spPr bwMode="auto">
              <a:xfrm rot="5400000">
                <a:off x="2382" y="2688"/>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7" name="Line 505"/>
              <p:cNvSpPr>
                <a:spLocks noChangeShapeType="1"/>
              </p:cNvSpPr>
              <p:nvPr userDrawn="1"/>
            </p:nvSpPr>
            <p:spPr bwMode="auto">
              <a:xfrm rot="5400000">
                <a:off x="2382" y="2779"/>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8" name="Line 506"/>
              <p:cNvSpPr>
                <a:spLocks noChangeShapeType="1"/>
              </p:cNvSpPr>
              <p:nvPr userDrawn="1"/>
            </p:nvSpPr>
            <p:spPr bwMode="auto">
              <a:xfrm rot="5400000">
                <a:off x="2382" y="2870"/>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9" name="Line 507"/>
              <p:cNvSpPr>
                <a:spLocks noChangeShapeType="1"/>
              </p:cNvSpPr>
              <p:nvPr userDrawn="1"/>
            </p:nvSpPr>
            <p:spPr bwMode="auto">
              <a:xfrm rot="5400000">
                <a:off x="2382" y="2961"/>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0" name="Line 508"/>
              <p:cNvSpPr>
                <a:spLocks noChangeShapeType="1"/>
              </p:cNvSpPr>
              <p:nvPr userDrawn="1"/>
            </p:nvSpPr>
            <p:spPr bwMode="auto">
              <a:xfrm rot="5400000">
                <a:off x="2382" y="3051"/>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1" name="Line 509"/>
              <p:cNvSpPr>
                <a:spLocks noChangeShapeType="1"/>
              </p:cNvSpPr>
              <p:nvPr userDrawn="1"/>
            </p:nvSpPr>
            <p:spPr bwMode="auto">
              <a:xfrm rot="5400000">
                <a:off x="2382" y="3142"/>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2" name="Line 510"/>
              <p:cNvSpPr>
                <a:spLocks noChangeShapeType="1"/>
              </p:cNvSpPr>
              <p:nvPr userDrawn="1"/>
            </p:nvSpPr>
            <p:spPr bwMode="auto">
              <a:xfrm rot="5400000">
                <a:off x="2382" y="3233"/>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3" name="Line 511"/>
              <p:cNvSpPr>
                <a:spLocks noChangeShapeType="1"/>
              </p:cNvSpPr>
              <p:nvPr userDrawn="1"/>
            </p:nvSpPr>
            <p:spPr bwMode="auto">
              <a:xfrm rot="5400000">
                <a:off x="2382" y="3323"/>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4" name="Line 512"/>
              <p:cNvSpPr>
                <a:spLocks noChangeShapeType="1"/>
              </p:cNvSpPr>
              <p:nvPr userDrawn="1"/>
            </p:nvSpPr>
            <p:spPr bwMode="auto">
              <a:xfrm rot="5400000">
                <a:off x="2382" y="3414"/>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5" name="Line 513"/>
              <p:cNvSpPr>
                <a:spLocks noChangeShapeType="1"/>
              </p:cNvSpPr>
              <p:nvPr userDrawn="1"/>
            </p:nvSpPr>
            <p:spPr bwMode="auto">
              <a:xfrm rot="5400000">
                <a:off x="2382" y="3505"/>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6" name="Line 514"/>
              <p:cNvSpPr>
                <a:spLocks noChangeShapeType="1"/>
              </p:cNvSpPr>
              <p:nvPr userDrawn="1"/>
            </p:nvSpPr>
            <p:spPr bwMode="auto">
              <a:xfrm rot="5400000">
                <a:off x="2382" y="3596"/>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7" name="Line 515"/>
              <p:cNvSpPr>
                <a:spLocks noChangeShapeType="1"/>
              </p:cNvSpPr>
              <p:nvPr userDrawn="1"/>
            </p:nvSpPr>
            <p:spPr bwMode="auto">
              <a:xfrm rot="5400000">
                <a:off x="2382" y="3686"/>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8" name="Line 516"/>
              <p:cNvSpPr>
                <a:spLocks noChangeShapeType="1"/>
              </p:cNvSpPr>
              <p:nvPr userDrawn="1"/>
            </p:nvSpPr>
            <p:spPr bwMode="auto">
              <a:xfrm rot="5400000">
                <a:off x="2382" y="3777"/>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9" name="Line 517"/>
              <p:cNvSpPr>
                <a:spLocks noChangeShapeType="1"/>
              </p:cNvSpPr>
              <p:nvPr userDrawn="1"/>
            </p:nvSpPr>
            <p:spPr bwMode="auto">
              <a:xfrm rot="5400000">
                <a:off x="2382" y="3868"/>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80" name="Line 518"/>
              <p:cNvSpPr>
                <a:spLocks noChangeShapeType="1"/>
              </p:cNvSpPr>
              <p:nvPr userDrawn="1"/>
            </p:nvSpPr>
            <p:spPr bwMode="auto">
              <a:xfrm rot="5400000">
                <a:off x="2382" y="3958"/>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81" name="Line 519"/>
              <p:cNvSpPr>
                <a:spLocks noChangeShapeType="1"/>
              </p:cNvSpPr>
              <p:nvPr userDrawn="1"/>
            </p:nvSpPr>
            <p:spPr bwMode="auto">
              <a:xfrm rot="5400000">
                <a:off x="2382" y="4049"/>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82" name="Line 520"/>
              <p:cNvSpPr>
                <a:spLocks noChangeShapeType="1"/>
              </p:cNvSpPr>
              <p:nvPr userDrawn="1"/>
            </p:nvSpPr>
            <p:spPr bwMode="auto">
              <a:xfrm rot="5400000">
                <a:off x="2382" y="1872"/>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83" name="Line 521"/>
              <p:cNvSpPr>
                <a:spLocks noChangeShapeType="1"/>
              </p:cNvSpPr>
              <p:nvPr userDrawn="1"/>
            </p:nvSpPr>
            <p:spPr bwMode="auto">
              <a:xfrm rot="5400000">
                <a:off x="2382" y="1598"/>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84" name="Line 522"/>
              <p:cNvSpPr>
                <a:spLocks noChangeShapeType="1"/>
              </p:cNvSpPr>
              <p:nvPr userDrawn="1"/>
            </p:nvSpPr>
            <p:spPr bwMode="auto">
              <a:xfrm rot="5400000">
                <a:off x="2382" y="1781"/>
                <a:ext cx="0" cy="3901"/>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EAEAEA"/>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029" name="Rectangle 523"/>
            <p:cNvSpPr>
              <a:spLocks noChangeArrowheads="1"/>
            </p:cNvSpPr>
            <p:nvPr userDrawn="1"/>
          </p:nvSpPr>
          <p:spPr bwMode="auto">
            <a:xfrm rot="5400000">
              <a:off x="-160" y="1780"/>
              <a:ext cx="5081" cy="3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2988" rtl="0" eaLnBrk="0" fontAlgn="base" hangingPunct="0">
        <a:spcBef>
          <a:spcPct val="0"/>
        </a:spcBef>
        <a:spcAft>
          <a:spcPct val="0"/>
        </a:spcAft>
        <a:defRPr kumimoji="1" sz="5000">
          <a:solidFill>
            <a:schemeClr val="tx2"/>
          </a:solidFill>
          <a:latin typeface="+mj-lt"/>
          <a:ea typeface="+mj-ea"/>
          <a:cs typeface="+mj-cs"/>
        </a:defRPr>
      </a:lvl1pPr>
      <a:lvl2pPr algn="ctr" defTabSz="1042988" rtl="0" eaLnBrk="0" fontAlgn="base" hangingPunct="0">
        <a:spcBef>
          <a:spcPct val="0"/>
        </a:spcBef>
        <a:spcAft>
          <a:spcPct val="0"/>
        </a:spcAft>
        <a:defRPr kumimoji="1" sz="5000">
          <a:solidFill>
            <a:schemeClr val="tx2"/>
          </a:solidFill>
          <a:latin typeface="Arial" charset="0"/>
          <a:ea typeface="ＭＳ Ｐゴシック" pitchFamily="50" charset="-128"/>
        </a:defRPr>
      </a:lvl2pPr>
      <a:lvl3pPr algn="ctr" defTabSz="1042988" rtl="0" eaLnBrk="0" fontAlgn="base" hangingPunct="0">
        <a:spcBef>
          <a:spcPct val="0"/>
        </a:spcBef>
        <a:spcAft>
          <a:spcPct val="0"/>
        </a:spcAft>
        <a:defRPr kumimoji="1" sz="5000">
          <a:solidFill>
            <a:schemeClr val="tx2"/>
          </a:solidFill>
          <a:latin typeface="Arial" charset="0"/>
          <a:ea typeface="ＭＳ Ｐゴシック" pitchFamily="50" charset="-128"/>
        </a:defRPr>
      </a:lvl3pPr>
      <a:lvl4pPr algn="ctr" defTabSz="1042988" rtl="0" eaLnBrk="0" fontAlgn="base" hangingPunct="0">
        <a:spcBef>
          <a:spcPct val="0"/>
        </a:spcBef>
        <a:spcAft>
          <a:spcPct val="0"/>
        </a:spcAft>
        <a:defRPr kumimoji="1" sz="5000">
          <a:solidFill>
            <a:schemeClr val="tx2"/>
          </a:solidFill>
          <a:latin typeface="Arial" charset="0"/>
          <a:ea typeface="ＭＳ Ｐゴシック" pitchFamily="50" charset="-128"/>
        </a:defRPr>
      </a:lvl4pPr>
      <a:lvl5pPr algn="ctr" defTabSz="1042988" rtl="0" eaLnBrk="0" fontAlgn="base" hangingPunct="0">
        <a:spcBef>
          <a:spcPct val="0"/>
        </a:spcBef>
        <a:spcAft>
          <a:spcPct val="0"/>
        </a:spcAft>
        <a:defRPr kumimoji="1" sz="5000">
          <a:solidFill>
            <a:schemeClr val="tx2"/>
          </a:solidFill>
          <a:latin typeface="Arial" charset="0"/>
          <a:ea typeface="ＭＳ Ｐゴシック" pitchFamily="50" charset="-128"/>
        </a:defRPr>
      </a:lvl5pPr>
      <a:lvl6pPr marL="457200" algn="ctr" defTabSz="1042988" rtl="0" fontAlgn="base">
        <a:spcBef>
          <a:spcPct val="0"/>
        </a:spcBef>
        <a:spcAft>
          <a:spcPct val="0"/>
        </a:spcAft>
        <a:defRPr kumimoji="1" sz="5000">
          <a:solidFill>
            <a:schemeClr val="tx2"/>
          </a:solidFill>
          <a:latin typeface="Arial" charset="0"/>
          <a:ea typeface="ＭＳ Ｐゴシック" pitchFamily="50" charset="-128"/>
        </a:defRPr>
      </a:lvl6pPr>
      <a:lvl7pPr marL="914400" algn="ctr" defTabSz="1042988" rtl="0" fontAlgn="base">
        <a:spcBef>
          <a:spcPct val="0"/>
        </a:spcBef>
        <a:spcAft>
          <a:spcPct val="0"/>
        </a:spcAft>
        <a:defRPr kumimoji="1" sz="5000">
          <a:solidFill>
            <a:schemeClr val="tx2"/>
          </a:solidFill>
          <a:latin typeface="Arial" charset="0"/>
          <a:ea typeface="ＭＳ Ｐゴシック" pitchFamily="50" charset="-128"/>
        </a:defRPr>
      </a:lvl7pPr>
      <a:lvl8pPr marL="1371600" algn="ctr" defTabSz="1042988" rtl="0" fontAlgn="base">
        <a:spcBef>
          <a:spcPct val="0"/>
        </a:spcBef>
        <a:spcAft>
          <a:spcPct val="0"/>
        </a:spcAft>
        <a:defRPr kumimoji="1" sz="5000">
          <a:solidFill>
            <a:schemeClr val="tx2"/>
          </a:solidFill>
          <a:latin typeface="Arial" charset="0"/>
          <a:ea typeface="ＭＳ Ｐゴシック" pitchFamily="50" charset="-128"/>
        </a:defRPr>
      </a:lvl8pPr>
      <a:lvl9pPr marL="1828800" algn="ctr" defTabSz="1042988" rtl="0" fontAlgn="base">
        <a:spcBef>
          <a:spcPct val="0"/>
        </a:spcBef>
        <a:spcAft>
          <a:spcPct val="0"/>
        </a:spcAft>
        <a:defRPr kumimoji="1" sz="5000">
          <a:solidFill>
            <a:schemeClr val="tx2"/>
          </a:solidFill>
          <a:latin typeface="Arial" charset="0"/>
          <a:ea typeface="ＭＳ Ｐゴシック" pitchFamily="50" charset="-128"/>
        </a:defRPr>
      </a:lvl9pPr>
    </p:titleStyle>
    <p:bodyStyle>
      <a:lvl1pPr marL="390525" indent="-390525" algn="l" defTabSz="1042988" rtl="0" eaLnBrk="0" fontAlgn="base" hangingPunct="0">
        <a:spcBef>
          <a:spcPct val="20000"/>
        </a:spcBef>
        <a:spcAft>
          <a:spcPct val="0"/>
        </a:spcAft>
        <a:buChar char="•"/>
        <a:defRPr kumimoji="1" sz="3700">
          <a:solidFill>
            <a:schemeClr val="tx1"/>
          </a:solidFill>
          <a:latin typeface="+mn-lt"/>
          <a:ea typeface="+mn-ea"/>
          <a:cs typeface="+mn-cs"/>
        </a:defRPr>
      </a:lvl1pPr>
      <a:lvl2pPr marL="846138" indent="-323850" algn="l" defTabSz="1042988" rtl="0" eaLnBrk="0" fontAlgn="base" hangingPunct="0">
        <a:spcBef>
          <a:spcPct val="20000"/>
        </a:spcBef>
        <a:spcAft>
          <a:spcPct val="0"/>
        </a:spcAft>
        <a:buChar char="–"/>
        <a:defRPr kumimoji="1" sz="3200">
          <a:solidFill>
            <a:schemeClr val="tx1"/>
          </a:solidFill>
          <a:latin typeface="+mn-lt"/>
          <a:ea typeface="+mn-ea"/>
        </a:defRPr>
      </a:lvl2pPr>
      <a:lvl3pPr marL="1303338" indent="-260350" algn="l" defTabSz="1042988" rtl="0" eaLnBrk="0" fontAlgn="base" hangingPunct="0">
        <a:spcBef>
          <a:spcPct val="20000"/>
        </a:spcBef>
        <a:spcAft>
          <a:spcPct val="0"/>
        </a:spcAft>
        <a:buChar char="•"/>
        <a:defRPr kumimoji="1" sz="2700">
          <a:solidFill>
            <a:schemeClr val="tx1"/>
          </a:solidFill>
          <a:latin typeface="+mn-lt"/>
          <a:ea typeface="+mn-ea"/>
        </a:defRPr>
      </a:lvl3pPr>
      <a:lvl4pPr marL="1825625" indent="-260350" algn="l" defTabSz="1042988" rtl="0" eaLnBrk="0" fontAlgn="base" hangingPunct="0">
        <a:spcBef>
          <a:spcPct val="20000"/>
        </a:spcBef>
        <a:spcAft>
          <a:spcPct val="0"/>
        </a:spcAft>
        <a:buChar char="–"/>
        <a:defRPr kumimoji="1" sz="2300">
          <a:solidFill>
            <a:schemeClr val="tx1"/>
          </a:solidFill>
          <a:latin typeface="+mn-lt"/>
          <a:ea typeface="+mn-ea"/>
        </a:defRPr>
      </a:lvl4pPr>
      <a:lvl5pPr marL="2346325" indent="-260350" algn="l" defTabSz="1042988" rtl="0" eaLnBrk="0" fontAlgn="base" hangingPunct="0">
        <a:spcBef>
          <a:spcPct val="20000"/>
        </a:spcBef>
        <a:spcAft>
          <a:spcPct val="0"/>
        </a:spcAft>
        <a:buChar char="»"/>
        <a:defRPr kumimoji="1" sz="2300">
          <a:solidFill>
            <a:schemeClr val="tx1"/>
          </a:solidFill>
          <a:latin typeface="+mn-lt"/>
          <a:ea typeface="+mn-ea"/>
        </a:defRPr>
      </a:lvl5pPr>
      <a:lvl6pPr marL="2803525" indent="-260350" algn="l" defTabSz="1042988" rtl="0" fontAlgn="base">
        <a:spcBef>
          <a:spcPct val="20000"/>
        </a:spcBef>
        <a:spcAft>
          <a:spcPct val="0"/>
        </a:spcAft>
        <a:buChar char="»"/>
        <a:defRPr kumimoji="1" sz="2300">
          <a:solidFill>
            <a:schemeClr val="tx1"/>
          </a:solidFill>
          <a:latin typeface="+mn-lt"/>
          <a:ea typeface="+mn-ea"/>
        </a:defRPr>
      </a:lvl6pPr>
      <a:lvl7pPr marL="3260725" indent="-260350" algn="l" defTabSz="1042988" rtl="0" fontAlgn="base">
        <a:spcBef>
          <a:spcPct val="20000"/>
        </a:spcBef>
        <a:spcAft>
          <a:spcPct val="0"/>
        </a:spcAft>
        <a:buChar char="»"/>
        <a:defRPr kumimoji="1" sz="2300">
          <a:solidFill>
            <a:schemeClr val="tx1"/>
          </a:solidFill>
          <a:latin typeface="+mn-lt"/>
          <a:ea typeface="+mn-ea"/>
        </a:defRPr>
      </a:lvl7pPr>
      <a:lvl8pPr marL="3717925" indent="-260350" algn="l" defTabSz="1042988" rtl="0" fontAlgn="base">
        <a:spcBef>
          <a:spcPct val="20000"/>
        </a:spcBef>
        <a:spcAft>
          <a:spcPct val="0"/>
        </a:spcAft>
        <a:buChar char="»"/>
        <a:defRPr kumimoji="1" sz="2300">
          <a:solidFill>
            <a:schemeClr val="tx1"/>
          </a:solidFill>
          <a:latin typeface="+mn-lt"/>
          <a:ea typeface="+mn-ea"/>
        </a:defRPr>
      </a:lvl8pPr>
      <a:lvl9pPr marL="4175125" indent="-260350" algn="l" defTabSz="1042988" rtl="0" fontAlgn="base">
        <a:spcBef>
          <a:spcPct val="20000"/>
        </a:spcBef>
        <a:spcAft>
          <a:spcPct val="0"/>
        </a:spcAft>
        <a:buChar char="»"/>
        <a:defRPr kumimoji="1" sz="23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72"/>
          <p:cNvSpPr>
            <a:spLocks noChangeArrowheads="1"/>
          </p:cNvSpPr>
          <p:nvPr/>
        </p:nvSpPr>
        <p:spPr bwMode="auto">
          <a:xfrm>
            <a:off x="255588" y="1001713"/>
            <a:ext cx="7081837" cy="222250"/>
          </a:xfrm>
          <a:prstGeom prst="rect">
            <a:avLst/>
          </a:prstGeom>
          <a:solidFill>
            <a:srgbClr val="0033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p>
            <a:pPr algn="ctr" defTabSz="987425" fontAlgn="ctr" hangingPunct="0">
              <a:lnSpc>
                <a:spcPct val="95000"/>
              </a:lnSpc>
              <a:spcBef>
                <a:spcPct val="10000"/>
              </a:spcBef>
              <a:buClr>
                <a:srgbClr val="868686"/>
              </a:buClr>
              <a:buSzPct val="90000"/>
              <a:buFont typeface="Wingdings" pitchFamily="2" charset="2"/>
              <a:buNone/>
            </a:pPr>
            <a:r>
              <a:rPr lang="ja-JP" altLang="en-US" sz="1400" b="1" dirty="0">
                <a:solidFill>
                  <a:schemeClr val="bg1"/>
                </a:solidFill>
                <a:latin typeface="ＭＳ Ｐゴシック" pitchFamily="50" charset="-128"/>
              </a:rPr>
              <a:t>お申込期限 </a:t>
            </a:r>
            <a:r>
              <a:rPr lang="ja-JP" altLang="en-US" sz="1500" b="1" dirty="0">
                <a:solidFill>
                  <a:schemeClr val="bg1"/>
                </a:solidFill>
                <a:latin typeface="ＭＳ Ｐゴシック" pitchFamily="50" charset="-128"/>
              </a:rPr>
              <a:t>： </a:t>
            </a:r>
            <a:r>
              <a:rPr lang="en-US" altLang="ja-JP" sz="1500" b="1" dirty="0" smtClean="0">
                <a:solidFill>
                  <a:schemeClr val="bg1"/>
                </a:solidFill>
                <a:latin typeface="ＭＳ Ｐゴシック" pitchFamily="50" charset="-128"/>
              </a:rPr>
              <a:t>1</a:t>
            </a:r>
            <a:r>
              <a:rPr lang="ja-JP" altLang="en-US" sz="1500" b="1" dirty="0" smtClean="0">
                <a:solidFill>
                  <a:schemeClr val="bg1"/>
                </a:solidFill>
                <a:latin typeface="ＭＳ Ｐゴシック" pitchFamily="50" charset="-128"/>
              </a:rPr>
              <a:t>月</a:t>
            </a:r>
            <a:r>
              <a:rPr lang="en-US" altLang="ja-JP" sz="1500" b="1" dirty="0" smtClean="0">
                <a:solidFill>
                  <a:schemeClr val="bg1"/>
                </a:solidFill>
                <a:latin typeface="ＭＳ Ｐゴシック" pitchFamily="50" charset="-128"/>
              </a:rPr>
              <a:t>23</a:t>
            </a:r>
            <a:r>
              <a:rPr lang="ja-JP" altLang="en-US" sz="1500" b="1" dirty="0" smtClean="0">
                <a:solidFill>
                  <a:schemeClr val="bg1"/>
                </a:solidFill>
                <a:latin typeface="ＭＳ Ｐゴシック" pitchFamily="50" charset="-128"/>
              </a:rPr>
              <a:t>日（木）まで</a:t>
            </a:r>
            <a:r>
              <a:rPr lang="ja-JP" altLang="en-US" sz="1500" b="1" dirty="0">
                <a:solidFill>
                  <a:schemeClr val="bg1"/>
                </a:solidFill>
                <a:latin typeface="ＭＳ Ｐゴシック" pitchFamily="50" charset="-128"/>
              </a:rPr>
              <a:t>　</a:t>
            </a:r>
            <a:endParaRPr lang="zh-TW" altLang="zh-TW" sz="1500" b="1" dirty="0">
              <a:solidFill>
                <a:schemeClr val="bg1"/>
              </a:solidFill>
              <a:latin typeface="ＭＳ Ｐゴシック" pitchFamily="50" charset="-128"/>
            </a:endParaRPr>
          </a:p>
        </p:txBody>
      </p:sp>
      <p:sp>
        <p:nvSpPr>
          <p:cNvPr id="3075" name="Text Box 2"/>
          <p:cNvSpPr txBox="1">
            <a:spLocks noChangeArrowheads="1"/>
          </p:cNvSpPr>
          <p:nvPr/>
        </p:nvSpPr>
        <p:spPr bwMode="auto">
          <a:xfrm>
            <a:off x="144227" y="1204913"/>
            <a:ext cx="7345598" cy="225815"/>
          </a:xfrm>
          <a:prstGeom prst="rect">
            <a:avLst/>
          </a:prstGeom>
          <a:solidFill>
            <a:srgbClr val="FFFFFF"/>
          </a:solidFill>
          <a:ln>
            <a:noFill/>
          </a:ln>
          <a:effectLst/>
          <a:extLs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53882" dir="2700000" algn="ctr" rotWithShape="0">
                    <a:srgbClr val="808080">
                      <a:alpha val="50000"/>
                    </a:srgbClr>
                  </a:outerShdw>
                </a:effectLst>
              </a14:hiddenEffects>
            </a:ext>
          </a:extLst>
        </p:spPr>
        <p:txBody>
          <a:bodyPr lIns="74295" tIns="0" rIns="74295" bIns="8890"/>
          <a:lstStyle>
            <a:lvl1pPr eaLnBrk="0" hangingPunct="0">
              <a:defRPr kumimoji="1" sz="2100">
                <a:solidFill>
                  <a:schemeClr val="tx1"/>
                </a:solidFill>
                <a:latin typeface="Arial" charset="0"/>
                <a:ea typeface="ＭＳ Ｐゴシック" pitchFamily="50" charset="-128"/>
              </a:defRPr>
            </a:lvl1pPr>
            <a:lvl2pPr marL="742950" indent="-285750" eaLnBrk="0" hangingPunct="0">
              <a:defRPr kumimoji="1" sz="2100">
                <a:solidFill>
                  <a:schemeClr val="tx1"/>
                </a:solidFill>
                <a:latin typeface="Arial" charset="0"/>
                <a:ea typeface="ＭＳ Ｐゴシック" pitchFamily="50" charset="-128"/>
              </a:defRPr>
            </a:lvl2pPr>
            <a:lvl3pPr marL="1143000" indent="-228600" eaLnBrk="0" hangingPunct="0">
              <a:defRPr kumimoji="1" sz="2100">
                <a:solidFill>
                  <a:schemeClr val="tx1"/>
                </a:solidFill>
                <a:latin typeface="Arial" charset="0"/>
                <a:ea typeface="ＭＳ Ｐゴシック" pitchFamily="50" charset="-128"/>
              </a:defRPr>
            </a:lvl3pPr>
            <a:lvl4pPr marL="1600200" indent="-228600" eaLnBrk="0" hangingPunct="0">
              <a:defRPr kumimoji="1" sz="2100">
                <a:solidFill>
                  <a:schemeClr val="tx1"/>
                </a:solidFill>
                <a:latin typeface="Arial" charset="0"/>
                <a:ea typeface="ＭＳ Ｐゴシック" pitchFamily="50" charset="-128"/>
              </a:defRPr>
            </a:lvl4pPr>
            <a:lvl5pPr marL="2057400" indent="-228600" eaLnBrk="0" hangingPunct="0">
              <a:defRPr kumimoji="1" sz="21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1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1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1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100">
                <a:solidFill>
                  <a:schemeClr val="tx1"/>
                </a:solidFill>
                <a:latin typeface="Arial" charset="0"/>
                <a:ea typeface="ＭＳ Ｐゴシック" pitchFamily="50" charset="-128"/>
              </a:defRPr>
            </a:lvl9pPr>
          </a:lstStyle>
          <a:p>
            <a:pPr eaLnBrk="1" hangingPunct="1"/>
            <a:r>
              <a:rPr lang="ja-JP" altLang="en-US" sz="1600" b="1" dirty="0">
                <a:solidFill>
                  <a:srgbClr val="000000"/>
                </a:solidFill>
                <a:latin typeface="ＭＳ Ｐゴシック" pitchFamily="50" charset="-128"/>
              </a:rPr>
              <a:t>　　</a:t>
            </a:r>
            <a:r>
              <a:rPr lang="en-US" altLang="ja-JP" sz="1600" b="1" dirty="0" smtClean="0">
                <a:solidFill>
                  <a:srgbClr val="000000"/>
                </a:solidFill>
                <a:latin typeface="ＭＳ Ｐゴシック" pitchFamily="50" charset="-128"/>
              </a:rPr>
              <a:t>『</a:t>
            </a:r>
            <a:r>
              <a:rPr lang="ja-JP" altLang="en-US" sz="1600" b="1" dirty="0" smtClean="0">
                <a:solidFill>
                  <a:srgbClr val="000000"/>
                </a:solidFill>
                <a:latin typeface="ＭＳ Ｐゴシック" pitchFamily="50" charset="-128"/>
              </a:rPr>
              <a:t>日本公庫・くまもと県南ﾌｰﾄﾞﾊﾞﾚｰ個別商談会</a:t>
            </a:r>
            <a:r>
              <a:rPr lang="en-US" altLang="ja-JP" sz="1600" b="1" dirty="0">
                <a:solidFill>
                  <a:srgbClr val="000000"/>
                </a:solidFill>
                <a:latin typeface="ＭＳ Ｐゴシック" pitchFamily="50" charset="-128"/>
              </a:rPr>
              <a:t>』</a:t>
            </a:r>
            <a:r>
              <a:rPr lang="ja-JP" altLang="en-US" sz="1600" b="1" dirty="0" smtClean="0">
                <a:solidFill>
                  <a:srgbClr val="000000"/>
                </a:solidFill>
                <a:latin typeface="ＭＳ Ｐゴシック" pitchFamily="50" charset="-128"/>
              </a:rPr>
              <a:t>（</a:t>
            </a:r>
            <a:r>
              <a:rPr lang="en-US" altLang="ja-JP" sz="1600" b="1" dirty="0">
                <a:solidFill>
                  <a:srgbClr val="000000"/>
                </a:solidFill>
                <a:latin typeface="ＭＳ Ｐゴシック" pitchFamily="50" charset="-128"/>
              </a:rPr>
              <a:t>2</a:t>
            </a:r>
            <a:r>
              <a:rPr lang="ja-JP" altLang="en-US" sz="1600" b="1" dirty="0" smtClean="0">
                <a:solidFill>
                  <a:srgbClr val="000000"/>
                </a:solidFill>
                <a:latin typeface="ＭＳ Ｐゴシック" pitchFamily="50" charset="-128"/>
              </a:rPr>
              <a:t>月</a:t>
            </a:r>
            <a:r>
              <a:rPr lang="en-US" altLang="ja-JP" sz="1600" b="1" dirty="0" smtClean="0">
                <a:solidFill>
                  <a:srgbClr val="000000"/>
                </a:solidFill>
                <a:latin typeface="ＭＳ Ｐゴシック" pitchFamily="50" charset="-128"/>
              </a:rPr>
              <a:t>7</a:t>
            </a:r>
            <a:r>
              <a:rPr lang="ja-JP" altLang="en-US" sz="1600" b="1" dirty="0" smtClean="0">
                <a:solidFill>
                  <a:srgbClr val="000000"/>
                </a:solidFill>
                <a:latin typeface="ＭＳ Ｐゴシック" pitchFamily="50" charset="-128"/>
              </a:rPr>
              <a:t>日（金）</a:t>
            </a:r>
            <a:r>
              <a:rPr lang="ja-JP" altLang="en-US" sz="1600" b="1" dirty="0">
                <a:solidFill>
                  <a:srgbClr val="000000"/>
                </a:solidFill>
                <a:latin typeface="ＭＳ Ｐゴシック" pitchFamily="50" charset="-128"/>
              </a:rPr>
              <a:t>開催</a:t>
            </a:r>
            <a:r>
              <a:rPr lang="ja-JP" altLang="en-US" sz="1600" b="1" dirty="0" smtClean="0">
                <a:solidFill>
                  <a:srgbClr val="000000"/>
                </a:solidFill>
                <a:latin typeface="ＭＳ Ｐゴシック" pitchFamily="50" charset="-128"/>
              </a:rPr>
              <a:t>）申込書</a:t>
            </a:r>
            <a:endParaRPr lang="en-US" altLang="ja-JP" sz="1600" b="1" dirty="0">
              <a:solidFill>
                <a:srgbClr val="000000"/>
              </a:solidFill>
              <a:latin typeface="ＭＳ Ｐゴシック" pitchFamily="50" charset="-128"/>
            </a:endParaRPr>
          </a:p>
          <a:p>
            <a:pPr eaLnBrk="1" hangingPunct="1"/>
            <a:endParaRPr lang="ja-JP" altLang="en-US" sz="600" b="1" dirty="0">
              <a:solidFill>
                <a:srgbClr val="000000"/>
              </a:solidFill>
              <a:latin typeface="Times New Roman" pitchFamily="18" charset="0"/>
              <a:cs typeface="Times New Roman" pitchFamily="18" charset="0"/>
            </a:endParaRPr>
          </a:p>
        </p:txBody>
      </p:sp>
      <p:sp>
        <p:nvSpPr>
          <p:cNvPr id="3076" name="Rectangle 172"/>
          <p:cNvSpPr>
            <a:spLocks noChangeArrowheads="1"/>
          </p:cNvSpPr>
          <p:nvPr/>
        </p:nvSpPr>
        <p:spPr bwMode="auto">
          <a:xfrm>
            <a:off x="504266" y="183185"/>
            <a:ext cx="6660741" cy="416268"/>
          </a:xfrm>
          <a:prstGeom prst="rect">
            <a:avLst/>
          </a:prstGeom>
          <a:noFill/>
          <a:ln>
            <a:noFill/>
          </a:ln>
          <a:effectLst/>
          <a:extLst>
            <a:ext uri="{909E8E84-426E-40DD-AFC4-6F175D3DCCD1}">
              <a14:hiddenFill xmlns:a14="http://schemas.microsoft.com/office/drawing/2010/main">
                <a:solidFill>
                  <a:srgbClr val="E8E8E8"/>
                </a:solidFill>
              </a14:hiddenFill>
            </a:ext>
            <a:ext uri="{91240B29-F687-4F45-9708-019B960494DF}">
              <a14:hiddenLine xmlns:a14="http://schemas.microsoft.com/office/drawing/2010/main" w="9525" algn="ctr">
                <a:solidFill>
                  <a:srgbClr val="55852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nchor="ctr">
            <a:spAutoFit/>
          </a:bodyPr>
          <a:lstStyle/>
          <a:p>
            <a:pPr algn="ctr" defTabSz="987425" fontAlgn="ctr" hangingPunct="0">
              <a:lnSpc>
                <a:spcPct val="95000"/>
              </a:lnSpc>
              <a:spcBef>
                <a:spcPct val="10000"/>
              </a:spcBef>
              <a:buClr>
                <a:srgbClr val="868686"/>
              </a:buClr>
              <a:buSzPct val="90000"/>
              <a:buFont typeface="Wingdings" pitchFamily="2" charset="2"/>
              <a:buNone/>
            </a:pPr>
            <a:r>
              <a:rPr lang="ja-JP" altLang="en-US" sz="1300" b="1" dirty="0">
                <a:latin typeface="ＭＳ Ｐゴシック" pitchFamily="50" charset="-128"/>
              </a:rPr>
              <a:t>至　</a:t>
            </a:r>
            <a:r>
              <a:rPr lang="ja-JP" altLang="en-US" sz="1300" b="1" dirty="0" smtClean="0">
                <a:latin typeface="ＭＳ Ｐゴシック" pitchFamily="50" charset="-128"/>
              </a:rPr>
              <a:t>くまもと県南ﾌｰﾄﾞﾊﾞﾚｰ推進協議会</a:t>
            </a:r>
            <a:r>
              <a:rPr lang="ja-JP" altLang="en-US" sz="1300" b="1" dirty="0">
                <a:latin typeface="ＭＳ Ｐゴシック" pitchFamily="50" charset="-128"/>
              </a:rPr>
              <a:t>　成瀬</a:t>
            </a:r>
            <a:r>
              <a:rPr lang="zh-TW" altLang="zh-TW" sz="1300" b="1" dirty="0" smtClean="0">
                <a:latin typeface="ＭＳ Ｐゴシック" pitchFamily="50" charset="-128"/>
              </a:rPr>
              <a:t> </a:t>
            </a:r>
            <a:r>
              <a:rPr lang="zh-TW" altLang="zh-TW" sz="1300" b="1" dirty="0">
                <a:latin typeface="ＭＳ Ｐゴシック" pitchFamily="50" charset="-128"/>
              </a:rPr>
              <a:t>宛</a:t>
            </a:r>
            <a:r>
              <a:rPr lang="ja-JP" altLang="zh-TW" sz="1300" dirty="0">
                <a:latin typeface="ＭＳ Ｐゴシック" pitchFamily="50" charset="-128"/>
              </a:rPr>
              <a:t>　　</a:t>
            </a:r>
            <a:endParaRPr lang="en-US" altLang="ja-JP" sz="1300" dirty="0" smtClean="0">
              <a:latin typeface="ＭＳ Ｐゴシック" pitchFamily="50" charset="-128"/>
            </a:endParaRPr>
          </a:p>
          <a:p>
            <a:pPr algn="ctr" defTabSz="987425" fontAlgn="ctr" hangingPunct="0">
              <a:lnSpc>
                <a:spcPct val="95000"/>
              </a:lnSpc>
              <a:spcBef>
                <a:spcPct val="10000"/>
              </a:spcBef>
              <a:buClr>
                <a:srgbClr val="868686"/>
              </a:buClr>
              <a:buSzPct val="90000"/>
              <a:buFont typeface="Wingdings" pitchFamily="2" charset="2"/>
              <a:buNone/>
            </a:pPr>
            <a:r>
              <a:rPr lang="ja-JP" altLang="zh-TW" sz="1400" b="1" dirty="0">
                <a:latin typeface="ＭＳ Ｐゴシック" pitchFamily="50" charset="-128"/>
              </a:rPr>
              <a:t>　</a:t>
            </a:r>
            <a:r>
              <a:rPr lang="ja-JP" altLang="en-US" sz="1400" b="1" dirty="0" smtClean="0">
                <a:latin typeface="ＭＳ Ｐゴシック" pitchFamily="50" charset="-128"/>
              </a:rPr>
              <a:t>　　　　　</a:t>
            </a:r>
            <a:r>
              <a:rPr lang="en-US" altLang="ja-JP" sz="1400" b="1" dirty="0" smtClean="0">
                <a:latin typeface="ＭＳ Ｐゴシック" pitchFamily="50" charset="-128"/>
              </a:rPr>
              <a:t>FAX</a:t>
            </a:r>
            <a:r>
              <a:rPr lang="zh-TW" altLang="zh-TW" sz="1400" b="1" dirty="0" smtClean="0">
                <a:latin typeface="ＭＳ Ｐゴシック" pitchFamily="50" charset="-128"/>
              </a:rPr>
              <a:t>番号：</a:t>
            </a:r>
            <a:r>
              <a:rPr lang="en-US" altLang="ja-JP" sz="1400" b="1" dirty="0" smtClean="0">
                <a:latin typeface="ＭＳ Ｐゴシック" pitchFamily="50" charset="-128"/>
              </a:rPr>
              <a:t>0965-52-0900</a:t>
            </a:r>
            <a:r>
              <a:rPr lang="ja-JP" altLang="en-US" sz="1400" b="1" dirty="0">
                <a:latin typeface="ＭＳ Ｐゴシック" pitchFamily="50" charset="-128"/>
              </a:rPr>
              <a:t>　　</a:t>
            </a:r>
            <a:r>
              <a:rPr lang="ja-JP" altLang="en-US" sz="1400" b="1" dirty="0" smtClean="0">
                <a:latin typeface="ＭＳ Ｐゴシック" pitchFamily="50" charset="-128"/>
              </a:rPr>
              <a:t>　</a:t>
            </a:r>
            <a:r>
              <a:rPr lang="en-US" altLang="ja-JP" sz="1400" b="1" dirty="0" smtClean="0">
                <a:latin typeface="ＭＳ Ｐゴシック" pitchFamily="50" charset="-128"/>
              </a:rPr>
              <a:t>e-mail</a:t>
            </a:r>
            <a:r>
              <a:rPr lang="ja-JP" altLang="en-US" sz="1400" b="1" dirty="0" smtClean="0">
                <a:latin typeface="ＭＳ Ｐゴシック" pitchFamily="50" charset="-128"/>
              </a:rPr>
              <a:t>：</a:t>
            </a:r>
            <a:r>
              <a:rPr lang="en-US" altLang="ja-JP" sz="1400" b="1" dirty="0" smtClean="0">
                <a:latin typeface="ＭＳ Ｐゴシック" pitchFamily="50" charset="-128"/>
              </a:rPr>
              <a:t>naruse-m@pref.kumamoto.lg.jp                           </a:t>
            </a:r>
            <a:endParaRPr lang="zh-TW" altLang="zh-TW" sz="1400" b="1" u="sng" dirty="0">
              <a:latin typeface="ＭＳ Ｐゴシック" pitchFamily="50" charset="-128"/>
            </a:endParaRPr>
          </a:p>
        </p:txBody>
      </p:sp>
      <p:pic>
        <p:nvPicPr>
          <p:cNvPr id="307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4188" y="606762"/>
            <a:ext cx="927100" cy="366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0700" y="906463"/>
            <a:ext cx="865188" cy="66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テキスト ボックス 2"/>
          <p:cNvSpPr txBox="1"/>
          <p:nvPr/>
        </p:nvSpPr>
        <p:spPr>
          <a:xfrm>
            <a:off x="124662" y="1443639"/>
            <a:ext cx="7343688" cy="1107996"/>
          </a:xfrm>
          <a:prstGeom prst="rect">
            <a:avLst/>
          </a:prstGeom>
          <a:noFill/>
        </p:spPr>
        <p:txBody>
          <a:bodyPr wrap="square" rtlCol="0">
            <a:spAutoFit/>
          </a:bodyPr>
          <a:lstStyle/>
          <a:p>
            <a:r>
              <a:rPr kumimoji="1" lang="ja-JP" altLang="en-US" sz="1100" dirty="0" smtClean="0"/>
              <a:t>■会社概要欄へは、貴社のアピールポイントやセールスポイントを簡潔にご記入ください。</a:t>
            </a:r>
            <a:endParaRPr kumimoji="1" lang="en-US" altLang="ja-JP" sz="1100" dirty="0" smtClean="0"/>
          </a:p>
          <a:p>
            <a:r>
              <a:rPr lang="ja-JP" altLang="en-US" sz="1100" dirty="0"/>
              <a:t>　 </a:t>
            </a:r>
            <a:r>
              <a:rPr lang="ja-JP" altLang="en-US" sz="1100" dirty="0" smtClean="0"/>
              <a:t>例：創業・設立、事業内容、取引実績（●●百貨店、</a:t>
            </a:r>
            <a:r>
              <a:rPr lang="en-US" altLang="ja-JP" sz="1100" dirty="0" smtClean="0"/>
              <a:t>CVS</a:t>
            </a:r>
            <a:r>
              <a:rPr lang="ja-JP" altLang="en-US" sz="1100" dirty="0" smtClean="0"/>
              <a:t>）等</a:t>
            </a:r>
            <a:endParaRPr lang="en-US" altLang="ja-JP" sz="1100" dirty="0" smtClean="0"/>
          </a:p>
          <a:p>
            <a:r>
              <a:rPr kumimoji="1" lang="ja-JP" altLang="en-US" sz="1100" dirty="0"/>
              <a:t>　</a:t>
            </a:r>
            <a:r>
              <a:rPr kumimoji="1" lang="ja-JP" altLang="en-US" sz="1100" dirty="0" smtClean="0"/>
              <a:t> </a:t>
            </a:r>
            <a:r>
              <a:rPr kumimoji="1" lang="en-US" altLang="ja-JP" sz="1100" dirty="0" smtClean="0"/>
              <a:t>※</a:t>
            </a:r>
            <a:r>
              <a:rPr kumimoji="1" lang="ja-JP" altLang="en-US" sz="1100" dirty="0" smtClean="0"/>
              <a:t>当日の商談時間は</a:t>
            </a:r>
            <a:r>
              <a:rPr kumimoji="1" lang="en-US" altLang="ja-JP" sz="1100" dirty="0" smtClean="0"/>
              <a:t>25</a:t>
            </a:r>
            <a:r>
              <a:rPr kumimoji="1" lang="ja-JP" altLang="en-US" sz="1100" dirty="0" smtClean="0"/>
              <a:t>分と限られていますので、本票で貴社のアピールを行ってください。</a:t>
            </a:r>
            <a:endParaRPr kumimoji="1" lang="en-US" altLang="ja-JP" sz="1100" dirty="0" smtClean="0"/>
          </a:p>
          <a:p>
            <a:r>
              <a:rPr lang="ja-JP" altLang="en-US" sz="1100" dirty="0" smtClean="0"/>
              <a:t>■バイヤーへのアピールポイント欄へは、商品のアピールポイントやセールスポイントを簡潔にご記入ください。</a:t>
            </a:r>
            <a:endParaRPr lang="en-US" altLang="ja-JP" sz="1100" dirty="0" smtClean="0"/>
          </a:p>
          <a:p>
            <a:r>
              <a:rPr kumimoji="1" lang="ja-JP" altLang="en-US" sz="1100" dirty="0"/>
              <a:t>　</a:t>
            </a:r>
            <a:r>
              <a:rPr kumimoji="1" lang="ja-JP" altLang="en-US" sz="1100" dirty="0" smtClean="0"/>
              <a:t> 例：地元食材を使用、●●百貨店に納品、●●部門全国ランキング●位を受賞。●●テレビで取り上げられた。　等</a:t>
            </a:r>
            <a:endParaRPr kumimoji="1" lang="en-US" altLang="ja-JP" sz="1100" dirty="0" smtClean="0"/>
          </a:p>
          <a:p>
            <a:r>
              <a:rPr lang="ja-JP" altLang="en-US" sz="1100" b="1" dirty="0" smtClean="0">
                <a:solidFill>
                  <a:srgbClr val="FF0000"/>
                </a:solidFill>
              </a:rPr>
              <a:t>■商談会当日は、商材のサンプル、試食品等をお持ちください。なお、調理スペースはありません。ご了承ください。</a:t>
            </a:r>
            <a:endParaRPr kumimoji="1" lang="ja-JP" altLang="en-US" sz="1100" b="1" dirty="0">
              <a:solidFill>
                <a:srgbClr val="FF0000"/>
              </a:solidFill>
            </a:endParaRPr>
          </a:p>
        </p:txBody>
      </p:sp>
      <p:graphicFrame>
        <p:nvGraphicFramePr>
          <p:cNvPr id="6" name="表 5"/>
          <p:cNvGraphicFramePr>
            <a:graphicFrameLocks noGrp="1"/>
          </p:cNvGraphicFramePr>
          <p:nvPr>
            <p:extLst>
              <p:ext uri="{D42A27DB-BD31-4B8C-83A1-F6EECF244321}">
                <p14:modId xmlns:p14="http://schemas.microsoft.com/office/powerpoint/2010/main" val="4225873698"/>
              </p:ext>
            </p:extLst>
          </p:nvPr>
        </p:nvGraphicFramePr>
        <p:xfrm>
          <a:off x="268722" y="2515605"/>
          <a:ext cx="7068703" cy="4707255"/>
        </p:xfrm>
        <a:graphic>
          <a:graphicData uri="http://schemas.openxmlformats.org/drawingml/2006/table">
            <a:tbl>
              <a:tblPr/>
              <a:tblGrid>
                <a:gridCol w="1056122">
                  <a:extLst>
                    <a:ext uri="{9D8B030D-6E8A-4147-A177-3AD203B41FA5}">
                      <a16:colId xmlns:a16="http://schemas.microsoft.com/office/drawing/2014/main" val="20000"/>
                    </a:ext>
                  </a:extLst>
                </a:gridCol>
                <a:gridCol w="2394576">
                  <a:extLst>
                    <a:ext uri="{9D8B030D-6E8A-4147-A177-3AD203B41FA5}">
                      <a16:colId xmlns:a16="http://schemas.microsoft.com/office/drawing/2014/main" val="20001"/>
                    </a:ext>
                  </a:extLst>
                </a:gridCol>
                <a:gridCol w="1223429">
                  <a:extLst>
                    <a:ext uri="{9D8B030D-6E8A-4147-A177-3AD203B41FA5}">
                      <a16:colId xmlns:a16="http://schemas.microsoft.com/office/drawing/2014/main" val="20002"/>
                    </a:ext>
                  </a:extLst>
                </a:gridCol>
                <a:gridCol w="2394576">
                  <a:extLst>
                    <a:ext uri="{9D8B030D-6E8A-4147-A177-3AD203B41FA5}">
                      <a16:colId xmlns:a16="http://schemas.microsoft.com/office/drawing/2014/main" val="20003"/>
                    </a:ext>
                  </a:extLst>
                </a:gridCol>
              </a:tblGrid>
              <a:tr h="171450">
                <a:tc gridSpan="4">
                  <a:txBody>
                    <a:bodyPr/>
                    <a:lstStyle/>
                    <a:p>
                      <a:pPr algn="ctr" fontAlgn="ctr"/>
                      <a:r>
                        <a:rPr lang="ja-JP" altLang="en-US" sz="1100" b="0" i="0" u="none" strike="noStrike" dirty="0">
                          <a:solidFill>
                            <a:srgbClr val="000000"/>
                          </a:solidFill>
                          <a:effectLst/>
                          <a:latin typeface="ＭＳ Ｐゴシック"/>
                        </a:rPr>
                        <a:t>会社概要</a:t>
                      </a:r>
                    </a:p>
                  </a:txBody>
                  <a:tcPr marL="9525" marR="9525" marT="9525"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solidFill>
                      <a:srgbClr val="C4D79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66700">
                <a:tc rowSpan="2">
                  <a:txBody>
                    <a:bodyPr/>
                    <a:lstStyle/>
                    <a:p>
                      <a:pPr algn="ctr" fontAlgn="ctr"/>
                      <a:r>
                        <a:rPr lang="ja-JP" altLang="en-US" sz="1100" b="0" i="0" u="none" strike="noStrike" dirty="0">
                          <a:solidFill>
                            <a:srgbClr val="000000"/>
                          </a:solidFill>
                          <a:effectLst/>
                          <a:latin typeface="ＭＳ Ｐゴシック"/>
                        </a:rPr>
                        <a:t>貴社名</a:t>
                      </a:r>
                    </a:p>
                  </a:txBody>
                  <a:tcPr marL="9525" marR="9525" marT="9525" marB="0" anchor="ctr">
                    <a:lnL w="1270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solidFill>
                      <a:srgbClr val="C4D79B"/>
                    </a:solidFill>
                  </a:tcPr>
                </a:tc>
                <a:tc gridSpan="3">
                  <a:txBody>
                    <a:bodyPr/>
                    <a:lstStyle/>
                    <a:p>
                      <a:pPr algn="ctr" fontAlgn="ctr"/>
                      <a:r>
                        <a:rPr lang="ja-JP" altLang="en-US" sz="1100" b="0" i="0" u="none" strike="noStrike">
                          <a:solidFill>
                            <a:srgbClr val="000000"/>
                          </a:solidFill>
                          <a:effectLst/>
                          <a:latin typeface="ＭＳ Ｐゴシック"/>
                        </a:rPr>
                        <a:t>　</a:t>
                      </a:r>
                    </a:p>
                  </a:txBody>
                  <a:tcPr marL="9525" marR="9525" marT="9525" marB="0" anchor="ctr">
                    <a:lnL w="635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266700">
                <a:tc vMerge="1">
                  <a:txBody>
                    <a:bodyPr/>
                    <a:lstStyle/>
                    <a:p>
                      <a:endParaRPr kumimoji="1" lang="ja-JP" altLang="en-US"/>
                    </a:p>
                  </a:txBody>
                  <a:tcPr/>
                </a:tc>
                <a:tc gridSpan="3">
                  <a:txBody>
                    <a:bodyPr/>
                    <a:lstStyle/>
                    <a:p>
                      <a:pPr algn="ctr" fontAlgn="ctr"/>
                      <a:r>
                        <a:rPr lang="ja-JP" altLang="en-US" sz="1100" b="0" i="0" u="none" strike="noStrike">
                          <a:solidFill>
                            <a:srgbClr val="000000"/>
                          </a:solidFill>
                          <a:effectLst/>
                          <a:latin typeface="ＭＳ Ｐゴシック"/>
                        </a:rPr>
                        <a:t>　</a:t>
                      </a:r>
                    </a:p>
                  </a:txBody>
                  <a:tcPr marL="9525" marR="9525" marT="9525" marB="0" anchor="ctr">
                    <a:lnL w="635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190500">
                <a:tc rowSpan="2">
                  <a:txBody>
                    <a:bodyPr/>
                    <a:lstStyle/>
                    <a:p>
                      <a:pPr algn="ctr" fontAlgn="ctr"/>
                      <a:r>
                        <a:rPr lang="ja-JP" altLang="en-US" sz="1100" b="0" i="0" u="none" strike="noStrike" dirty="0">
                          <a:solidFill>
                            <a:srgbClr val="000000"/>
                          </a:solidFill>
                          <a:effectLst/>
                          <a:latin typeface="ＭＳ Ｐゴシック"/>
                        </a:rPr>
                        <a:t>ご住所</a:t>
                      </a:r>
                    </a:p>
                  </a:txBody>
                  <a:tcPr marL="9525" marR="9525" marT="9525" marB="0" anchor="ctr">
                    <a:lnL w="1270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solidFill>
                      <a:srgbClr val="C4D79B"/>
                    </a:solidFill>
                  </a:tcPr>
                </a:tc>
                <a:tc gridSpan="3">
                  <a:txBody>
                    <a:bodyPr/>
                    <a:lstStyle/>
                    <a:p>
                      <a:pPr algn="l" fontAlgn="ctr"/>
                      <a:r>
                        <a:rPr lang="ja-JP" altLang="en-US" sz="800" b="0" i="0" u="none" strike="noStrike">
                          <a:solidFill>
                            <a:srgbClr val="000000"/>
                          </a:solidFill>
                          <a:effectLst/>
                          <a:latin typeface="ＭＳ Ｐゴシック"/>
                        </a:rPr>
                        <a:t>〒</a:t>
                      </a:r>
                    </a:p>
                  </a:txBody>
                  <a:tcPr marL="9525" marR="9525" marT="9525" marB="0" anchor="ctr">
                    <a:lnL w="635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0">
                <a:tc vMerge="1">
                  <a:txBody>
                    <a:bodyPr/>
                    <a:lstStyle/>
                    <a:p>
                      <a:endParaRPr kumimoji="1" lang="ja-JP" altLang="en-US"/>
                    </a:p>
                  </a:txBody>
                  <a:tcPr/>
                </a:tc>
                <a:tc gridSpan="3">
                  <a:txBody>
                    <a:bodyPr/>
                    <a:lstStyle/>
                    <a:p>
                      <a:pPr algn="ctr" fontAlgn="ctr"/>
                      <a:r>
                        <a:rPr lang="ja-JP" altLang="en-US" sz="1100" b="0" i="0" u="none" strike="noStrike">
                          <a:solidFill>
                            <a:srgbClr val="000000"/>
                          </a:solidFill>
                          <a:effectLst/>
                          <a:latin typeface="ＭＳ Ｐゴシック"/>
                        </a:rPr>
                        <a:t>　</a:t>
                      </a:r>
                    </a:p>
                  </a:txBody>
                  <a:tcPr marL="9525" marR="9525" marT="9525" marB="0" anchor="ctr">
                    <a:lnL w="635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a:noFill/>
                    </a:lnT>
                    <a:lnB w="6350" cap="flat" cmpd="sng" algn="ctr">
                      <a:solidFill>
                        <a:srgbClr val="595959"/>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4"/>
                  </a:ext>
                </a:extLst>
              </a:tr>
              <a:tr h="266700">
                <a:tc rowSpan="2">
                  <a:txBody>
                    <a:bodyPr/>
                    <a:lstStyle/>
                    <a:p>
                      <a:pPr algn="ctr" fontAlgn="ctr"/>
                      <a:r>
                        <a:rPr lang="ja-JP" altLang="en-US" sz="1100" b="0" i="0" u="none" strike="noStrike" dirty="0">
                          <a:solidFill>
                            <a:srgbClr val="000000"/>
                          </a:solidFill>
                          <a:effectLst/>
                          <a:latin typeface="ＭＳ Ｐゴシック"/>
                        </a:rPr>
                        <a:t>代表者名</a:t>
                      </a:r>
                    </a:p>
                  </a:txBody>
                  <a:tcPr marL="9525" marR="9525" marT="9525" marB="0" anchor="ctr">
                    <a:lnL w="1270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solidFill>
                      <a:srgbClr val="C4D79B"/>
                    </a:solidFill>
                  </a:tcPr>
                </a:tc>
                <a:tc>
                  <a:txBody>
                    <a:bodyPr/>
                    <a:lstStyle/>
                    <a:p>
                      <a:pPr algn="l" fontAlgn="ctr"/>
                      <a:r>
                        <a:rPr lang="en-US" altLang="ja-JP" sz="600" b="0" i="0" u="none" strike="noStrike">
                          <a:solidFill>
                            <a:srgbClr val="000000"/>
                          </a:solidFill>
                          <a:effectLst/>
                          <a:latin typeface="ＭＳ Ｐゴシック"/>
                        </a:rPr>
                        <a:t>(</a:t>
                      </a:r>
                      <a:r>
                        <a:rPr lang="ja-JP" altLang="en-US" sz="600" b="0" i="0" u="none" strike="noStrike">
                          <a:solidFill>
                            <a:srgbClr val="000000"/>
                          </a:solidFill>
                          <a:effectLst/>
                          <a:latin typeface="ＭＳ Ｐゴシック"/>
                        </a:rPr>
                        <a:t>フリガナ）</a:t>
                      </a:r>
                    </a:p>
                  </a:txBody>
                  <a:tcPr marL="9525" marR="9525" marT="9525" marB="0" anchor="ctr">
                    <a:lnL w="635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tc rowSpan="2">
                  <a:txBody>
                    <a:bodyPr/>
                    <a:lstStyle/>
                    <a:p>
                      <a:pPr algn="ctr" fontAlgn="ctr"/>
                      <a:r>
                        <a:rPr lang="ja-JP" altLang="en-US" sz="1100" b="0" i="0" u="none" strike="noStrike" dirty="0">
                          <a:solidFill>
                            <a:srgbClr val="000000"/>
                          </a:solidFill>
                          <a:effectLst/>
                          <a:latin typeface="ＭＳ Ｐゴシック"/>
                        </a:rPr>
                        <a:t>役職名</a:t>
                      </a:r>
                    </a:p>
                  </a:txBody>
                  <a:tcPr marL="9525" marR="9525" marT="9525" marB="0" anchor="ctr">
                    <a:lnL w="635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solidFill>
                      <a:srgbClr val="C4D79B"/>
                    </a:solidFill>
                  </a:tcPr>
                </a:tc>
                <a:tc rowSpan="2">
                  <a:txBody>
                    <a:bodyPr/>
                    <a:lstStyle/>
                    <a:p>
                      <a:pPr algn="ctr" fontAlgn="ctr"/>
                      <a:r>
                        <a:rPr lang="ja-JP" altLang="en-US" sz="1100" b="0" i="0" u="none" strike="noStrike">
                          <a:solidFill>
                            <a:srgbClr val="000000"/>
                          </a:solidFill>
                          <a:effectLst/>
                          <a:latin typeface="ＭＳ Ｐゴシック"/>
                        </a:rPr>
                        <a:t>　</a:t>
                      </a:r>
                    </a:p>
                  </a:txBody>
                  <a:tcPr marL="9525" marR="9525" marT="9525" marB="0" anchor="ctr">
                    <a:lnL w="635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extLst>
                  <a:ext uri="{0D108BD9-81ED-4DB2-BD59-A6C34878D82A}">
                    <a16:rowId xmlns:a16="http://schemas.microsoft.com/office/drawing/2014/main" val="10005"/>
                  </a:ext>
                </a:extLst>
              </a:tr>
              <a:tr h="266700">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ＭＳ Ｐゴシック"/>
                        </a:rPr>
                        <a:t>　</a:t>
                      </a:r>
                    </a:p>
                  </a:txBody>
                  <a:tcPr marL="9525" marR="9525" marT="9525" marB="0" anchor="ctr">
                    <a:lnL w="635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6"/>
                  </a:ext>
                </a:extLst>
              </a:tr>
              <a:tr h="266700">
                <a:tc>
                  <a:txBody>
                    <a:bodyPr/>
                    <a:lstStyle/>
                    <a:p>
                      <a:pPr algn="ctr" fontAlgn="ctr"/>
                      <a:r>
                        <a:rPr lang="ja-JP" altLang="en-US" sz="1100" b="0" i="0" u="none" strike="noStrike" dirty="0">
                          <a:solidFill>
                            <a:srgbClr val="000000"/>
                          </a:solidFill>
                          <a:effectLst/>
                          <a:latin typeface="ＭＳ Ｐゴシック"/>
                        </a:rPr>
                        <a:t>設立年月日</a:t>
                      </a:r>
                    </a:p>
                  </a:txBody>
                  <a:tcPr marL="9525" marR="9525" marT="9525" marB="0" anchor="ctr">
                    <a:lnL w="1270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solidFill>
                      <a:srgbClr val="C4D79B"/>
                    </a:solidFill>
                  </a:tcPr>
                </a:tc>
                <a:tc>
                  <a:txBody>
                    <a:bodyPr/>
                    <a:lstStyle/>
                    <a:p>
                      <a:pPr algn="l" fontAlgn="ctr"/>
                      <a:r>
                        <a:rPr lang="ja-JP" altLang="en-US" sz="1100" b="0" i="0" u="none" strike="noStrike">
                          <a:solidFill>
                            <a:srgbClr val="000000"/>
                          </a:solidFill>
                          <a:effectLst/>
                          <a:latin typeface="ＭＳ Ｐゴシック"/>
                        </a:rPr>
                        <a:t>　</a:t>
                      </a:r>
                    </a:p>
                  </a:txBody>
                  <a:tcPr marL="9525" marR="9525" marT="9525" marB="0" anchor="ctr">
                    <a:lnL w="635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a:rPr>
                        <a:t>代表者生年月日</a:t>
                      </a:r>
                    </a:p>
                  </a:txBody>
                  <a:tcPr marL="9525" marR="9525" marT="9525" marB="0" anchor="ctr">
                    <a:lnL w="635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solidFill>
                      <a:srgbClr val="C4D79B"/>
                    </a:solidFill>
                  </a:tcPr>
                </a:tc>
                <a:tc>
                  <a:txBody>
                    <a:bodyPr/>
                    <a:lstStyle/>
                    <a:p>
                      <a:pPr algn="l" fontAlgn="ctr"/>
                      <a:r>
                        <a:rPr lang="ja-JP" altLang="en-US" sz="1100" b="0" i="0" u="none" strike="noStrike">
                          <a:solidFill>
                            <a:srgbClr val="000000"/>
                          </a:solidFill>
                          <a:effectLst/>
                          <a:latin typeface="ＭＳ Ｐゴシック"/>
                        </a:rPr>
                        <a:t>　</a:t>
                      </a:r>
                    </a:p>
                  </a:txBody>
                  <a:tcPr marL="9525" marR="9525" marT="9525" marB="0" anchor="ctr">
                    <a:lnL w="635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extLst>
                  <a:ext uri="{0D108BD9-81ED-4DB2-BD59-A6C34878D82A}">
                    <a16:rowId xmlns:a16="http://schemas.microsoft.com/office/drawing/2014/main" val="10007"/>
                  </a:ext>
                </a:extLst>
              </a:tr>
              <a:tr h="266700">
                <a:tc>
                  <a:txBody>
                    <a:bodyPr/>
                    <a:lstStyle/>
                    <a:p>
                      <a:pPr algn="ctr" fontAlgn="ctr"/>
                      <a:r>
                        <a:rPr lang="en-US" sz="1100" b="0" i="0" u="none" strike="noStrike" dirty="0">
                          <a:solidFill>
                            <a:srgbClr val="000000"/>
                          </a:solidFill>
                          <a:effectLst/>
                          <a:latin typeface="ＭＳ Ｐゴシック"/>
                        </a:rPr>
                        <a:t>E-mail</a:t>
                      </a:r>
                    </a:p>
                  </a:txBody>
                  <a:tcPr marL="9525" marR="9525" marT="9525" marB="0" anchor="ctr">
                    <a:lnL w="1270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solidFill>
                      <a:srgbClr val="C4D79B"/>
                    </a:solidFill>
                  </a:tcPr>
                </a:tc>
                <a:tc gridSpan="3">
                  <a:txBody>
                    <a:bodyPr/>
                    <a:lstStyle/>
                    <a:p>
                      <a:pPr algn="ctr" fontAlgn="ctr"/>
                      <a:r>
                        <a:rPr lang="ja-JP" altLang="en-US" sz="1100" b="0" i="0" u="none" strike="noStrike" dirty="0">
                          <a:solidFill>
                            <a:srgbClr val="000000"/>
                          </a:solidFill>
                          <a:effectLst/>
                          <a:latin typeface="ＭＳ Ｐゴシック"/>
                        </a:rPr>
                        <a:t>　</a:t>
                      </a:r>
                    </a:p>
                  </a:txBody>
                  <a:tcPr marL="9525" marR="9525" marT="9525" marB="0" anchor="ctr">
                    <a:lnL w="635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8"/>
                  </a:ext>
                </a:extLst>
              </a:tr>
              <a:tr h="266700">
                <a:tc>
                  <a:txBody>
                    <a:bodyPr/>
                    <a:lstStyle/>
                    <a:p>
                      <a:pPr algn="ctr" fontAlgn="ctr"/>
                      <a:r>
                        <a:rPr lang="en-US" sz="1100" b="0" i="0" u="none" strike="noStrike" dirty="0">
                          <a:solidFill>
                            <a:srgbClr val="000000"/>
                          </a:solidFill>
                          <a:effectLst/>
                          <a:latin typeface="ＭＳ Ｐゴシック"/>
                        </a:rPr>
                        <a:t>URL</a:t>
                      </a:r>
                    </a:p>
                  </a:txBody>
                  <a:tcPr marL="9525" marR="9525" marT="9525" marB="0" anchor="ctr">
                    <a:lnL w="1270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solidFill>
                      <a:srgbClr val="C4D79B"/>
                    </a:solidFill>
                  </a:tcPr>
                </a:tc>
                <a:tc gridSpan="3">
                  <a:txBody>
                    <a:bodyPr/>
                    <a:lstStyle/>
                    <a:p>
                      <a:pPr algn="ctr" fontAlgn="ctr"/>
                      <a:r>
                        <a:rPr lang="ja-JP" altLang="en-US" sz="1100" b="0" i="0" u="none" strike="noStrike" dirty="0">
                          <a:solidFill>
                            <a:srgbClr val="000000"/>
                          </a:solidFill>
                          <a:effectLst/>
                          <a:latin typeface="ＭＳ Ｐゴシック"/>
                        </a:rPr>
                        <a:t>　</a:t>
                      </a:r>
                    </a:p>
                  </a:txBody>
                  <a:tcPr marL="9525" marR="9525" marT="9525" marB="0" anchor="ctr">
                    <a:lnL w="635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9"/>
                  </a:ext>
                </a:extLst>
              </a:tr>
              <a:tr h="1228725">
                <a:tc>
                  <a:txBody>
                    <a:bodyPr/>
                    <a:lstStyle/>
                    <a:p>
                      <a:pPr algn="ctr" fontAlgn="ctr"/>
                      <a:r>
                        <a:rPr lang="ja-JP" altLang="en-US" sz="1100" b="0" i="0" u="none" strike="noStrike" dirty="0">
                          <a:solidFill>
                            <a:srgbClr val="000000"/>
                          </a:solidFill>
                          <a:effectLst/>
                          <a:latin typeface="ＭＳ Ｐゴシック"/>
                        </a:rPr>
                        <a:t>会社概要</a:t>
                      </a:r>
                    </a:p>
                  </a:txBody>
                  <a:tcPr marL="9525" marR="9525" marT="9525" marB="0" anchor="ctr">
                    <a:lnL w="1270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solidFill>
                      <a:srgbClr val="C4D79B"/>
                    </a:solidFill>
                  </a:tcPr>
                </a:tc>
                <a:tc gridSpan="3">
                  <a:txBody>
                    <a:bodyPr/>
                    <a:lstStyle/>
                    <a:p>
                      <a:pPr algn="ctr" fontAlgn="ctr"/>
                      <a:r>
                        <a:rPr lang="ja-JP" altLang="en-US" sz="1100" b="0" i="0" u="none" strike="noStrike" dirty="0">
                          <a:solidFill>
                            <a:srgbClr val="000000"/>
                          </a:solidFill>
                          <a:effectLst/>
                          <a:latin typeface="ＭＳ Ｐゴシック"/>
                        </a:rPr>
                        <a:t>　</a:t>
                      </a:r>
                    </a:p>
                  </a:txBody>
                  <a:tcPr marL="9525" marR="9525" marT="9525" marB="0" anchor="ctr">
                    <a:lnL w="635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0"/>
                  </a:ext>
                </a:extLst>
              </a:tr>
              <a:tr h="266700">
                <a:tc>
                  <a:txBody>
                    <a:bodyPr/>
                    <a:lstStyle/>
                    <a:p>
                      <a:pPr algn="ctr" fontAlgn="ctr"/>
                      <a:r>
                        <a:rPr lang="ja-JP" altLang="en-US" sz="1100" b="0" i="0" u="none" strike="noStrike" dirty="0">
                          <a:solidFill>
                            <a:srgbClr val="000000"/>
                          </a:solidFill>
                          <a:effectLst/>
                          <a:latin typeface="ＭＳ Ｐゴシック"/>
                        </a:rPr>
                        <a:t>電話番号</a:t>
                      </a:r>
                    </a:p>
                  </a:txBody>
                  <a:tcPr marL="9525" marR="9525" marT="9525" marB="0" anchor="ctr">
                    <a:lnL w="1270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solidFill>
                      <a:srgbClr val="C4D79B"/>
                    </a:solidFill>
                  </a:tcPr>
                </a:tc>
                <a:tc>
                  <a:txBody>
                    <a:bodyPr/>
                    <a:lstStyle/>
                    <a:p>
                      <a:pPr algn="l" fontAlgn="ctr"/>
                      <a:r>
                        <a:rPr lang="ja-JP" altLang="en-US" sz="1100" b="0" i="0" u="none" strike="noStrike">
                          <a:solidFill>
                            <a:srgbClr val="000000"/>
                          </a:solidFill>
                          <a:effectLst/>
                          <a:latin typeface="ＭＳ Ｐゴシック"/>
                        </a:rPr>
                        <a:t>　</a:t>
                      </a:r>
                    </a:p>
                  </a:txBody>
                  <a:tcPr marL="9525" marR="9525" marT="9525" marB="0" anchor="ctr">
                    <a:lnL w="635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ＭＳ Ｐゴシック"/>
                        </a:rPr>
                        <a:t>FAX</a:t>
                      </a:r>
                      <a:r>
                        <a:rPr lang="ja-JP" altLang="en-US" sz="1100" b="0" i="0" u="none" strike="noStrike" dirty="0">
                          <a:solidFill>
                            <a:srgbClr val="000000"/>
                          </a:solidFill>
                          <a:effectLst/>
                          <a:latin typeface="ＭＳ Ｐゴシック"/>
                        </a:rPr>
                        <a:t>番号</a:t>
                      </a:r>
                    </a:p>
                  </a:txBody>
                  <a:tcPr marL="9525" marR="9525" marT="9525" marB="0" anchor="ctr">
                    <a:lnL w="635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solidFill>
                      <a:srgbClr val="C4D79B"/>
                    </a:solidFill>
                  </a:tcPr>
                </a:tc>
                <a:tc>
                  <a:txBody>
                    <a:bodyPr/>
                    <a:lstStyle/>
                    <a:p>
                      <a:pPr algn="l" fontAlgn="ctr"/>
                      <a:r>
                        <a:rPr lang="ja-JP" altLang="en-US" sz="1100" b="0" i="0" u="none" strike="noStrike">
                          <a:solidFill>
                            <a:srgbClr val="000000"/>
                          </a:solidFill>
                          <a:effectLst/>
                          <a:latin typeface="ＭＳ Ｐゴシック"/>
                        </a:rPr>
                        <a:t>　</a:t>
                      </a:r>
                    </a:p>
                  </a:txBody>
                  <a:tcPr marL="9525" marR="9525" marT="9525" marB="0" anchor="ctr">
                    <a:lnL w="635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extLst>
                  <a:ext uri="{0D108BD9-81ED-4DB2-BD59-A6C34878D82A}">
                    <a16:rowId xmlns:a16="http://schemas.microsoft.com/office/drawing/2014/main" val="10011"/>
                  </a:ext>
                </a:extLst>
              </a:tr>
              <a:tr h="266700">
                <a:tc>
                  <a:txBody>
                    <a:bodyPr/>
                    <a:lstStyle/>
                    <a:p>
                      <a:pPr algn="ctr" fontAlgn="ctr"/>
                      <a:r>
                        <a:rPr lang="ja-JP" altLang="en-US" sz="1100" b="0" i="0" u="none" strike="noStrike" dirty="0">
                          <a:solidFill>
                            <a:srgbClr val="000000"/>
                          </a:solidFill>
                          <a:effectLst/>
                          <a:latin typeface="ＭＳ Ｐゴシック"/>
                        </a:rPr>
                        <a:t>資本金</a:t>
                      </a:r>
                    </a:p>
                  </a:txBody>
                  <a:tcPr marL="9525" marR="9525" marT="9525" marB="0" anchor="ctr">
                    <a:lnL w="1270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solidFill>
                      <a:srgbClr val="C4D79B"/>
                    </a:solidFill>
                  </a:tcPr>
                </a:tc>
                <a:tc>
                  <a:txBody>
                    <a:bodyPr/>
                    <a:lstStyle/>
                    <a:p>
                      <a:pPr algn="l" fontAlgn="ctr"/>
                      <a:r>
                        <a:rPr lang="ja-JP" altLang="en-US" sz="1100" b="0" i="0" u="none" strike="noStrike">
                          <a:solidFill>
                            <a:srgbClr val="000000"/>
                          </a:solidFill>
                          <a:effectLst/>
                          <a:latin typeface="ＭＳ Ｐゴシック"/>
                        </a:rPr>
                        <a:t>　</a:t>
                      </a:r>
                    </a:p>
                  </a:txBody>
                  <a:tcPr marL="9525" marR="9525" marT="9525" marB="0" anchor="ctr">
                    <a:lnL w="635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a:rPr>
                        <a:t>従業員数</a:t>
                      </a:r>
                    </a:p>
                  </a:txBody>
                  <a:tcPr marL="9525" marR="9525" marT="9525" marB="0" anchor="ctr">
                    <a:lnL w="635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solidFill>
                      <a:srgbClr val="C4D79B"/>
                    </a:solidFill>
                  </a:tcPr>
                </a:tc>
                <a:tc>
                  <a:txBody>
                    <a:bodyPr/>
                    <a:lstStyle/>
                    <a:p>
                      <a:pPr algn="l" fontAlgn="ctr"/>
                      <a:r>
                        <a:rPr lang="ja-JP" altLang="en-US" sz="1100" b="0" i="0" u="none" strike="noStrike">
                          <a:solidFill>
                            <a:srgbClr val="000000"/>
                          </a:solidFill>
                          <a:effectLst/>
                          <a:latin typeface="ＭＳ Ｐゴシック"/>
                        </a:rPr>
                        <a:t>　</a:t>
                      </a:r>
                    </a:p>
                  </a:txBody>
                  <a:tcPr marL="9525" marR="9525" marT="9525" marB="0" anchor="ctr">
                    <a:lnL w="635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extLst>
                  <a:ext uri="{0D108BD9-81ED-4DB2-BD59-A6C34878D82A}">
                    <a16:rowId xmlns:a16="http://schemas.microsoft.com/office/drawing/2014/main" val="10012"/>
                  </a:ext>
                </a:extLst>
              </a:tr>
              <a:tr h="266700">
                <a:tc rowSpan="2">
                  <a:txBody>
                    <a:bodyPr/>
                    <a:lstStyle/>
                    <a:p>
                      <a:pPr algn="ctr" fontAlgn="ctr"/>
                      <a:r>
                        <a:rPr lang="ja-JP" altLang="en-US" sz="1100" b="0" i="0" u="none" strike="noStrike" dirty="0">
                          <a:solidFill>
                            <a:srgbClr val="000000"/>
                          </a:solidFill>
                          <a:effectLst/>
                          <a:latin typeface="ＭＳ Ｐゴシック"/>
                        </a:rPr>
                        <a:t>商談ご担当者</a:t>
                      </a:r>
                    </a:p>
                  </a:txBody>
                  <a:tcPr marL="9525" marR="9525" marT="9525" marB="0" anchor="ctr">
                    <a:lnL w="1270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solidFill>
                      <a:srgbClr val="C4D79B"/>
                    </a:solidFill>
                  </a:tcPr>
                </a:tc>
                <a:tc>
                  <a:txBody>
                    <a:bodyPr/>
                    <a:lstStyle/>
                    <a:p>
                      <a:pPr algn="l" fontAlgn="ctr"/>
                      <a:r>
                        <a:rPr lang="en-US" altLang="ja-JP" sz="600" b="0" i="0" u="none" strike="noStrike" dirty="0" smtClean="0">
                          <a:solidFill>
                            <a:srgbClr val="000000"/>
                          </a:solidFill>
                          <a:effectLst/>
                          <a:latin typeface="ＭＳ Ｐゴシック"/>
                        </a:rPr>
                        <a:t>(</a:t>
                      </a:r>
                      <a:r>
                        <a:rPr lang="ja-JP" altLang="en-US" sz="600" b="0" i="0" u="none" strike="noStrike" dirty="0" smtClean="0">
                          <a:solidFill>
                            <a:srgbClr val="000000"/>
                          </a:solidFill>
                          <a:effectLst/>
                          <a:latin typeface="ＭＳ Ｐゴシック"/>
                        </a:rPr>
                        <a:t>フリガナ</a:t>
                      </a:r>
                      <a:r>
                        <a:rPr lang="en-US" altLang="ja-JP" sz="600" b="0" i="0" u="none" strike="noStrike" dirty="0">
                          <a:solidFill>
                            <a:srgbClr val="000000"/>
                          </a:solidFill>
                          <a:effectLst/>
                          <a:latin typeface="ＭＳ Ｐゴシック"/>
                        </a:rPr>
                        <a:t>)</a:t>
                      </a:r>
                    </a:p>
                  </a:txBody>
                  <a:tcPr marL="9525" marR="9525" marT="9525" marB="0" anchor="ctr">
                    <a:lnL w="635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a:rPr>
                        <a:t>部署名・役職名</a:t>
                      </a:r>
                    </a:p>
                  </a:txBody>
                  <a:tcPr marL="9525" marR="9525" marT="9525" marB="0" anchor="ctr">
                    <a:lnL w="635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solidFill>
                      <a:srgbClr val="C4D79B"/>
                    </a:solidFill>
                  </a:tcPr>
                </a:tc>
                <a:tc>
                  <a:txBody>
                    <a:bodyPr/>
                    <a:lstStyle/>
                    <a:p>
                      <a:pPr algn="l" fontAlgn="ctr"/>
                      <a:r>
                        <a:rPr lang="ja-JP" altLang="en-US" sz="1100" b="0" i="0" u="none" strike="noStrike">
                          <a:solidFill>
                            <a:srgbClr val="000000"/>
                          </a:solidFill>
                          <a:effectLst/>
                          <a:latin typeface="ＭＳ Ｐゴシック"/>
                        </a:rPr>
                        <a:t>　</a:t>
                      </a:r>
                    </a:p>
                  </a:txBody>
                  <a:tcPr marL="9525" marR="9525" marT="9525" marB="0" anchor="ctr">
                    <a:lnL w="635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extLst>
                  <a:ext uri="{0D108BD9-81ED-4DB2-BD59-A6C34878D82A}">
                    <a16:rowId xmlns:a16="http://schemas.microsoft.com/office/drawing/2014/main" val="10013"/>
                  </a:ext>
                </a:extLst>
              </a:tr>
              <a:tr h="266700">
                <a:tc vMerge="1">
                  <a:txBody>
                    <a:bodyPr/>
                    <a:lstStyle/>
                    <a:p>
                      <a:endParaRPr kumimoji="1" lang="ja-JP" altLang="en-US"/>
                    </a:p>
                  </a:txBody>
                  <a:tcPr/>
                </a:tc>
                <a:tc>
                  <a:txBody>
                    <a:bodyPr/>
                    <a:lstStyle/>
                    <a:p>
                      <a:pPr algn="l" fontAlgn="ctr"/>
                      <a:r>
                        <a:rPr lang="ja-JP" altLang="en-US" sz="1100" b="0" i="0" u="none" strike="noStrike">
                          <a:solidFill>
                            <a:srgbClr val="000000"/>
                          </a:solidFill>
                          <a:effectLst/>
                          <a:latin typeface="ＭＳ Ｐゴシック"/>
                        </a:rPr>
                        <a:t>　</a:t>
                      </a:r>
                    </a:p>
                  </a:txBody>
                  <a:tcPr marL="9525" marR="9525" marT="9525" marB="0" anchor="ctr">
                    <a:lnL w="635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a:rPr>
                        <a:t>当日電話番号</a:t>
                      </a:r>
                    </a:p>
                  </a:txBody>
                  <a:tcPr marL="9525" marR="9525" marT="9525" marB="0" anchor="ctr">
                    <a:lnL w="635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solidFill>
                      <a:srgbClr val="C4D79B"/>
                    </a:solidFill>
                  </a:tcPr>
                </a:tc>
                <a:tc>
                  <a:txBody>
                    <a:bodyPr/>
                    <a:lstStyle/>
                    <a:p>
                      <a:pPr algn="l" fontAlgn="ctr"/>
                      <a:r>
                        <a:rPr lang="ja-JP" altLang="en-US" sz="1100" b="0" i="0" u="none" strike="noStrike" dirty="0">
                          <a:solidFill>
                            <a:srgbClr val="000000"/>
                          </a:solidFill>
                          <a:effectLst/>
                          <a:latin typeface="ＭＳ Ｐゴシック"/>
                        </a:rPr>
                        <a:t>　</a:t>
                      </a:r>
                    </a:p>
                  </a:txBody>
                  <a:tcPr marL="9525" marR="9525" marT="9525" marB="0" anchor="ctr">
                    <a:lnL w="635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tcPr>
                </a:tc>
                <a:extLst>
                  <a:ext uri="{0D108BD9-81ED-4DB2-BD59-A6C34878D82A}">
                    <a16:rowId xmlns:a16="http://schemas.microsoft.com/office/drawing/2014/main" val="10014"/>
                  </a:ext>
                </a:extLst>
              </a:tr>
            </a:tbl>
          </a:graphicData>
        </a:graphic>
      </p:graphicFrame>
      <p:sp>
        <p:nvSpPr>
          <p:cNvPr id="7" name="テキスト ボックス 6"/>
          <p:cNvSpPr txBox="1"/>
          <p:nvPr/>
        </p:nvSpPr>
        <p:spPr>
          <a:xfrm>
            <a:off x="255588" y="7237164"/>
            <a:ext cx="7081837" cy="369332"/>
          </a:xfrm>
          <a:prstGeom prst="rect">
            <a:avLst/>
          </a:prstGeom>
          <a:noFill/>
        </p:spPr>
        <p:txBody>
          <a:bodyPr wrap="square" rtlCol="0">
            <a:spAutoFit/>
          </a:bodyPr>
          <a:lstStyle/>
          <a:p>
            <a:r>
              <a:rPr kumimoji="1" lang="ja-JP" altLang="en-US" sz="900" b="1" dirty="0" smtClean="0">
                <a:solidFill>
                  <a:srgbClr val="FF0000"/>
                </a:solidFill>
              </a:rPr>
              <a:t>□個人事業主の方は、「貴社名」の欄に屋号を、「設立年月日」の欄に事業開始日をご記入ください。</a:t>
            </a:r>
            <a:endParaRPr kumimoji="1" lang="en-US" altLang="ja-JP" sz="900" b="1" dirty="0" smtClean="0">
              <a:solidFill>
                <a:srgbClr val="FF0000"/>
              </a:solidFill>
            </a:endParaRPr>
          </a:p>
          <a:p>
            <a:r>
              <a:rPr lang="ja-JP" altLang="en-US" sz="900" b="1" dirty="0" smtClean="0">
                <a:solidFill>
                  <a:srgbClr val="FF0000"/>
                </a:solidFill>
              </a:rPr>
              <a:t>□本申込書は、全ての項目を必ずご記入ください。</a:t>
            </a:r>
            <a:endParaRPr kumimoji="1" lang="ja-JP" altLang="en-US" sz="900" b="1" dirty="0">
              <a:solidFill>
                <a:srgbClr val="FF0000"/>
              </a:solidFill>
            </a:endParaRPr>
          </a:p>
        </p:txBody>
      </p:sp>
      <p:graphicFrame>
        <p:nvGraphicFramePr>
          <p:cNvPr id="10" name="表 9"/>
          <p:cNvGraphicFramePr>
            <a:graphicFrameLocks noGrp="1"/>
          </p:cNvGraphicFramePr>
          <p:nvPr>
            <p:extLst>
              <p:ext uri="{D42A27DB-BD31-4B8C-83A1-F6EECF244321}">
                <p14:modId xmlns:p14="http://schemas.microsoft.com/office/powerpoint/2010/main" val="3009370082"/>
              </p:ext>
            </p:extLst>
          </p:nvPr>
        </p:nvGraphicFramePr>
        <p:xfrm>
          <a:off x="255588" y="7606496"/>
          <a:ext cx="7081837" cy="1561905"/>
        </p:xfrm>
        <a:graphic>
          <a:graphicData uri="http://schemas.openxmlformats.org/drawingml/2006/table">
            <a:tbl>
              <a:tblPr/>
              <a:tblGrid>
                <a:gridCol w="786871">
                  <a:extLst>
                    <a:ext uri="{9D8B030D-6E8A-4147-A177-3AD203B41FA5}">
                      <a16:colId xmlns:a16="http://schemas.microsoft.com/office/drawing/2014/main" val="20000"/>
                    </a:ext>
                  </a:extLst>
                </a:gridCol>
                <a:gridCol w="1595599">
                  <a:extLst>
                    <a:ext uri="{9D8B030D-6E8A-4147-A177-3AD203B41FA5}">
                      <a16:colId xmlns:a16="http://schemas.microsoft.com/office/drawing/2014/main" val="20001"/>
                    </a:ext>
                  </a:extLst>
                </a:gridCol>
                <a:gridCol w="4699367">
                  <a:extLst>
                    <a:ext uri="{9D8B030D-6E8A-4147-A177-3AD203B41FA5}">
                      <a16:colId xmlns:a16="http://schemas.microsoft.com/office/drawing/2014/main" val="20002"/>
                    </a:ext>
                  </a:extLst>
                </a:gridCol>
              </a:tblGrid>
              <a:tr h="364110">
                <a:tc gridSpan="3">
                  <a:txBody>
                    <a:bodyPr/>
                    <a:lstStyle/>
                    <a:p>
                      <a:pPr algn="ctr" fontAlgn="ctr"/>
                      <a:r>
                        <a:rPr lang="ja-JP" altLang="en-US" sz="1200" b="0" i="0" u="none" strike="noStrike" dirty="0">
                          <a:solidFill>
                            <a:srgbClr val="000000"/>
                          </a:solidFill>
                          <a:effectLst/>
                          <a:latin typeface="ＭＳ Ｐゴシック"/>
                        </a:rPr>
                        <a:t>商談希望先</a:t>
                      </a:r>
                      <a:r>
                        <a:rPr lang="en-US" altLang="ja-JP" sz="1200" b="0" i="0" u="none" strike="noStrike" dirty="0">
                          <a:solidFill>
                            <a:srgbClr val="000000"/>
                          </a:solidFill>
                          <a:effectLst/>
                          <a:latin typeface="ＭＳ Ｐゴシック"/>
                        </a:rPr>
                        <a:t>(</a:t>
                      </a:r>
                      <a:r>
                        <a:rPr lang="ja-JP" altLang="en-US" sz="1200" b="0" i="0" u="none" strike="noStrike" dirty="0">
                          <a:solidFill>
                            <a:srgbClr val="000000"/>
                          </a:solidFill>
                          <a:effectLst/>
                          <a:latin typeface="ＭＳ Ｐゴシック"/>
                        </a:rPr>
                        <a:t>１社のみでも</a:t>
                      </a:r>
                      <a:r>
                        <a:rPr lang="ja-JP" altLang="en-US" sz="1200" b="0" i="0" u="none" strike="noStrike" dirty="0" smtClean="0">
                          <a:solidFill>
                            <a:srgbClr val="000000"/>
                          </a:solidFill>
                          <a:effectLst/>
                          <a:latin typeface="ＭＳ Ｐゴシック"/>
                        </a:rPr>
                        <a:t>バイヤー３社</a:t>
                      </a:r>
                      <a:r>
                        <a:rPr lang="ja-JP" altLang="en-US" sz="1200" b="0" i="0" u="none" strike="noStrike" dirty="0">
                          <a:solidFill>
                            <a:srgbClr val="000000"/>
                          </a:solidFill>
                          <a:effectLst/>
                          <a:latin typeface="ＭＳ Ｐゴシック"/>
                        </a:rPr>
                        <a:t>全てでも構いません。）</a:t>
                      </a:r>
                      <a:r>
                        <a:rPr lang="ja-JP" altLang="en-US" sz="900" b="0" i="0" u="none" strike="noStrike" dirty="0">
                          <a:solidFill>
                            <a:srgbClr val="000000"/>
                          </a:solidFill>
                          <a:effectLst/>
                          <a:latin typeface="ＭＳ Ｐゴシック"/>
                        </a:rPr>
                        <a:t/>
                      </a:r>
                      <a:br>
                        <a:rPr lang="ja-JP" altLang="en-US" sz="900" b="0" i="0" u="none" strike="noStrike" dirty="0">
                          <a:solidFill>
                            <a:srgbClr val="000000"/>
                          </a:solidFill>
                          <a:effectLst/>
                          <a:latin typeface="ＭＳ Ｐゴシック"/>
                        </a:rPr>
                      </a:br>
                      <a:r>
                        <a:rPr lang="en-US" altLang="ja-JP" sz="900" b="1" i="0" u="none" strike="noStrike" dirty="0">
                          <a:solidFill>
                            <a:srgbClr val="FF0000"/>
                          </a:solidFill>
                          <a:effectLst/>
                          <a:latin typeface="ＭＳ Ｐゴシック"/>
                        </a:rPr>
                        <a:t>※</a:t>
                      </a:r>
                      <a:r>
                        <a:rPr lang="ja-JP" altLang="en-US" sz="900" b="1" i="0" u="none" strike="noStrike" dirty="0">
                          <a:solidFill>
                            <a:srgbClr val="FF0000"/>
                          </a:solidFill>
                          <a:effectLst/>
                          <a:latin typeface="ＭＳ Ｐゴシック"/>
                        </a:rPr>
                        <a:t>別紙、バイヤー募集商材一覧にバイヤーの希望がなくても、商談したいバイヤーがあれば、記載お願いします。</a:t>
                      </a:r>
                      <a:endParaRPr lang="ja-JP" altLang="en-US" sz="900" b="0" i="0" u="none" strike="noStrike" dirty="0">
                        <a:solidFill>
                          <a:srgbClr val="000000"/>
                        </a:solidFill>
                        <a:effectLst/>
                        <a:latin typeface="ＭＳ Ｐゴシック"/>
                      </a:endParaRPr>
                    </a:p>
                  </a:txBody>
                  <a:tcPr marL="9525" marR="9525" marT="9525" marB="0" anchor="ctr">
                    <a:lnL w="1270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1270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solidFill>
                      <a:srgbClr val="C4D79B"/>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123660">
                <a:tc>
                  <a:txBody>
                    <a:bodyPr/>
                    <a:lstStyle/>
                    <a:p>
                      <a:pPr algn="l" fontAlgn="ctr"/>
                      <a:r>
                        <a:rPr lang="ja-JP" altLang="en-US" sz="900" b="0" i="0" u="none" strike="noStrike">
                          <a:solidFill>
                            <a:srgbClr val="000000"/>
                          </a:solidFill>
                          <a:effectLst/>
                          <a:latin typeface="ＭＳ Ｐゴシック"/>
                        </a:rPr>
                        <a:t>　</a:t>
                      </a:r>
                    </a:p>
                  </a:txBody>
                  <a:tcPr marL="9525" marR="9525" marT="9525" marB="0" anchor="ctr">
                    <a:lnL w="1270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solidFill>
                      <a:srgbClr val="C4D79B"/>
                    </a:solidFill>
                  </a:tcPr>
                </a:tc>
                <a:tc>
                  <a:txBody>
                    <a:bodyPr/>
                    <a:lstStyle/>
                    <a:p>
                      <a:pPr algn="l" fontAlgn="ctr"/>
                      <a:r>
                        <a:rPr lang="ja-JP" altLang="en-US" sz="900" b="0" i="0" u="none" strike="noStrike" dirty="0">
                          <a:solidFill>
                            <a:srgbClr val="000000"/>
                          </a:solidFill>
                          <a:effectLst/>
                          <a:latin typeface="ＭＳ Ｐゴシック"/>
                        </a:rPr>
                        <a:t>バイヤー名</a:t>
                      </a:r>
                    </a:p>
                  </a:txBody>
                  <a:tcPr marL="9525" marR="9525" marT="9525" marB="0" anchor="ctr">
                    <a:lnL w="6350" cap="flat" cmpd="sng" algn="ctr">
                      <a:solidFill>
                        <a:srgbClr val="595959"/>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solidFill>
                      <a:srgbClr val="C4D79B"/>
                    </a:solidFill>
                  </a:tcPr>
                </a:tc>
                <a:tc>
                  <a:txBody>
                    <a:bodyPr/>
                    <a:lstStyle/>
                    <a:p>
                      <a:pPr algn="l" fontAlgn="ctr"/>
                      <a:r>
                        <a:rPr lang="ja-JP" altLang="en-US" sz="900" b="0" i="0" u="none" strike="noStrike">
                          <a:solidFill>
                            <a:srgbClr val="000000"/>
                          </a:solidFill>
                          <a:effectLst/>
                          <a:latin typeface="ＭＳ Ｐゴシック"/>
                        </a:rPr>
                        <a:t>バイヤーへのアピールポイント</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solidFill>
                      <a:srgbClr val="C4D79B"/>
                    </a:solidFill>
                  </a:tcPr>
                </a:tc>
                <a:extLst>
                  <a:ext uri="{0D108BD9-81ED-4DB2-BD59-A6C34878D82A}">
                    <a16:rowId xmlns:a16="http://schemas.microsoft.com/office/drawing/2014/main" val="10001"/>
                  </a:ext>
                </a:extLst>
              </a:tr>
              <a:tr h="350370">
                <a:tc>
                  <a:txBody>
                    <a:bodyPr/>
                    <a:lstStyle/>
                    <a:p>
                      <a:pPr algn="l" fontAlgn="ctr"/>
                      <a:r>
                        <a:rPr lang="ja-JP" altLang="en-US" sz="900" b="0" i="0" u="none" strike="noStrike">
                          <a:solidFill>
                            <a:srgbClr val="000000"/>
                          </a:solidFill>
                          <a:effectLst/>
                          <a:latin typeface="ＭＳ Ｐゴシック"/>
                        </a:rPr>
                        <a:t>第一希望</a:t>
                      </a:r>
                    </a:p>
                  </a:txBody>
                  <a:tcPr marL="9525" marR="9525" marT="9525" marB="0" anchor="ctr">
                    <a:lnL w="1270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solidFill>
                      <a:srgbClr val="C4D79B"/>
                    </a:solidFill>
                  </a:tcPr>
                </a:tc>
                <a:tc>
                  <a:txBody>
                    <a:bodyPr/>
                    <a:lstStyle/>
                    <a:p>
                      <a:pPr algn="l" fontAlgn="ctr"/>
                      <a:r>
                        <a:rPr lang="ja-JP" altLang="en-US" sz="900" b="0" i="0" u="none" strike="noStrike">
                          <a:solidFill>
                            <a:srgbClr val="000000"/>
                          </a:solidFill>
                          <a:effectLst/>
                          <a:latin typeface="ＭＳ Ｐゴシック"/>
                        </a:rPr>
                        <a:t>　</a:t>
                      </a:r>
                    </a:p>
                  </a:txBody>
                  <a:tcPr marL="9525" marR="9525" marT="9525" marB="0" anchor="ctr">
                    <a:lnL w="635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ＭＳ Ｐゴシック"/>
                        </a:rPr>
                        <a:t>　</a:t>
                      </a:r>
                    </a:p>
                  </a:txBody>
                  <a:tcPr marL="9525" marR="9525" marT="9525" marB="0" anchor="ctr">
                    <a:lnL w="635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extLst>
                  <a:ext uri="{0D108BD9-81ED-4DB2-BD59-A6C34878D82A}">
                    <a16:rowId xmlns:a16="http://schemas.microsoft.com/office/drawing/2014/main" val="10002"/>
                  </a:ext>
                </a:extLst>
              </a:tr>
              <a:tr h="350370">
                <a:tc>
                  <a:txBody>
                    <a:bodyPr/>
                    <a:lstStyle/>
                    <a:p>
                      <a:pPr algn="l" fontAlgn="ctr"/>
                      <a:r>
                        <a:rPr lang="ja-JP" altLang="en-US" sz="900" b="0" i="0" u="none" strike="noStrike" dirty="0">
                          <a:solidFill>
                            <a:srgbClr val="000000"/>
                          </a:solidFill>
                          <a:effectLst/>
                          <a:latin typeface="ＭＳ Ｐゴシック"/>
                        </a:rPr>
                        <a:t>第二希望</a:t>
                      </a:r>
                    </a:p>
                  </a:txBody>
                  <a:tcPr marL="9525" marR="9525" marT="9525" marB="0" anchor="ctr">
                    <a:lnL w="1270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solidFill>
                      <a:srgbClr val="C4D79B"/>
                    </a:solidFill>
                  </a:tcPr>
                </a:tc>
                <a:tc>
                  <a:txBody>
                    <a:bodyPr/>
                    <a:lstStyle/>
                    <a:p>
                      <a:pPr algn="l" fontAlgn="ctr"/>
                      <a:r>
                        <a:rPr lang="ja-JP" altLang="en-US" sz="900" b="0" i="0" u="none" strike="noStrike" dirty="0">
                          <a:solidFill>
                            <a:srgbClr val="000000"/>
                          </a:solidFill>
                          <a:effectLst/>
                          <a:latin typeface="ＭＳ Ｐゴシック"/>
                        </a:rPr>
                        <a:t>　</a:t>
                      </a:r>
                    </a:p>
                  </a:txBody>
                  <a:tcPr marL="9525" marR="9525" marT="9525" marB="0" anchor="ctr">
                    <a:lnL w="635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ＭＳ Ｐゴシック"/>
                        </a:rPr>
                        <a:t>　</a:t>
                      </a:r>
                    </a:p>
                  </a:txBody>
                  <a:tcPr marL="9525" marR="9525" marT="9525" marB="0" anchor="ctr">
                    <a:lnL w="635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extLst>
                  <a:ext uri="{0D108BD9-81ED-4DB2-BD59-A6C34878D82A}">
                    <a16:rowId xmlns:a16="http://schemas.microsoft.com/office/drawing/2014/main" val="10003"/>
                  </a:ext>
                </a:extLst>
              </a:tr>
              <a:tr h="350370">
                <a:tc>
                  <a:txBody>
                    <a:bodyPr/>
                    <a:lstStyle/>
                    <a:p>
                      <a:pPr algn="l" fontAlgn="ctr"/>
                      <a:r>
                        <a:rPr lang="ja-JP" altLang="en-US" sz="900" b="0" i="0" u="none" strike="noStrike" dirty="0" smtClean="0">
                          <a:solidFill>
                            <a:srgbClr val="000000"/>
                          </a:solidFill>
                          <a:effectLst/>
                          <a:latin typeface="ＭＳ Ｐゴシック"/>
                        </a:rPr>
                        <a:t>第三希望</a:t>
                      </a:r>
                      <a:endParaRPr lang="ja-JP" altLang="en-US" sz="900" b="0" i="0" u="none" strike="noStrike" dirty="0">
                        <a:solidFill>
                          <a:srgbClr val="000000"/>
                        </a:solidFill>
                        <a:effectLst/>
                        <a:latin typeface="ＭＳ Ｐゴシック"/>
                      </a:endParaRPr>
                    </a:p>
                  </a:txBody>
                  <a:tcPr marL="9525" marR="9525" marT="9525" marB="0" anchor="ctr">
                    <a:lnL w="1270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solidFill>
                      <a:srgbClr val="C4D79B"/>
                    </a:solidFill>
                  </a:tcPr>
                </a:tc>
                <a:tc>
                  <a:txBody>
                    <a:bodyPr/>
                    <a:lstStyle/>
                    <a:p>
                      <a:pPr algn="l" fontAlgn="ctr"/>
                      <a:endParaRPr lang="ja-JP" altLang="en-US" sz="900" b="0" i="0" u="none" strike="noStrike" dirty="0">
                        <a:solidFill>
                          <a:srgbClr val="000000"/>
                        </a:solidFill>
                        <a:effectLst/>
                        <a:latin typeface="ＭＳ Ｐゴシック"/>
                      </a:endParaRPr>
                    </a:p>
                  </a:txBody>
                  <a:tcPr marL="9525" marR="9525" marT="9525" marB="0" anchor="ctr">
                    <a:lnL w="635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tcPr>
                </a:tc>
                <a:tc>
                  <a:txBody>
                    <a:bodyPr/>
                    <a:lstStyle/>
                    <a:p>
                      <a:pPr algn="l" fontAlgn="ctr"/>
                      <a:endParaRPr lang="ja-JP" altLang="en-US" sz="900" b="0" i="0" u="none" strike="noStrike" dirty="0">
                        <a:solidFill>
                          <a:srgbClr val="000000"/>
                        </a:solidFill>
                        <a:effectLst/>
                        <a:latin typeface="ＭＳ Ｐゴシック"/>
                      </a:endParaRPr>
                    </a:p>
                  </a:txBody>
                  <a:tcPr marL="9525" marR="9525" marT="9525" marB="0" anchor="ctr">
                    <a:lnL w="6350" cap="flat" cmpd="sng" algn="ctr">
                      <a:solidFill>
                        <a:srgbClr val="595959"/>
                      </a:solidFill>
                      <a:prstDash val="solid"/>
                      <a:round/>
                      <a:headEnd type="none" w="med" len="med"/>
                      <a:tailEnd type="none" w="med" len="med"/>
                    </a:lnL>
                    <a:lnR w="1270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12700" cap="flat" cmpd="sng" algn="ctr">
                      <a:solidFill>
                        <a:srgbClr val="595959"/>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2" name="テキスト ボックス 11"/>
          <p:cNvSpPr txBox="1"/>
          <p:nvPr/>
        </p:nvSpPr>
        <p:spPr>
          <a:xfrm>
            <a:off x="255588" y="9287021"/>
            <a:ext cx="7081837" cy="1107996"/>
          </a:xfrm>
          <a:prstGeom prst="rect">
            <a:avLst/>
          </a:prstGeom>
          <a:noFill/>
        </p:spPr>
        <p:txBody>
          <a:bodyPr wrap="square" rtlCol="0">
            <a:spAutoFit/>
          </a:bodyPr>
          <a:lstStyle/>
          <a:p>
            <a:r>
              <a:rPr lang="ja-JP" altLang="en-US" sz="1100" dirty="0" smtClean="0"/>
              <a:t>■ご留意事項</a:t>
            </a:r>
            <a:endParaRPr lang="en-US" altLang="ja-JP" sz="1100" dirty="0" smtClean="0"/>
          </a:p>
          <a:p>
            <a:r>
              <a:rPr kumimoji="1" lang="ja-JP" altLang="en-US" sz="1100" dirty="0"/>
              <a:t>　</a:t>
            </a:r>
            <a:r>
              <a:rPr kumimoji="1" lang="ja-JP" altLang="en-US" sz="1100" dirty="0" smtClean="0"/>
              <a:t>□貴社提出の商談申込書は、バイヤーに提供され、事前選考の資料となり、貴社との商談可否を判断します。</a:t>
            </a:r>
            <a:endParaRPr kumimoji="1" lang="en-US" altLang="ja-JP" sz="1100" dirty="0" smtClean="0"/>
          </a:p>
          <a:p>
            <a:r>
              <a:rPr lang="ja-JP" altLang="en-US" sz="1100" dirty="0"/>
              <a:t>　</a:t>
            </a:r>
            <a:r>
              <a:rPr lang="ja-JP" altLang="en-US" sz="1100" dirty="0" smtClean="0"/>
              <a:t>　 選考結果によっては、商談会へご参加いただけない場合がございますので予めご了承ください。</a:t>
            </a:r>
            <a:endParaRPr lang="en-US" altLang="ja-JP" sz="1100" dirty="0" smtClean="0"/>
          </a:p>
          <a:p>
            <a:r>
              <a:rPr kumimoji="1" lang="ja-JP" altLang="en-US" sz="1100" dirty="0"/>
              <a:t>　</a:t>
            </a:r>
            <a:r>
              <a:rPr kumimoji="1" lang="ja-JP" altLang="en-US" sz="1100" dirty="0" smtClean="0"/>
              <a:t>□本申込書に記載の情報は、主催者であるくまもと県南フードバレー推進協議会、日本政策金融公庫熊本支店、本</a:t>
            </a:r>
            <a:endParaRPr kumimoji="1" lang="en-US" altLang="ja-JP" sz="1100" dirty="0" smtClean="0"/>
          </a:p>
          <a:p>
            <a:r>
              <a:rPr lang="en-US" altLang="ja-JP" sz="1100" dirty="0"/>
              <a:t> </a:t>
            </a:r>
            <a:r>
              <a:rPr lang="en-US" altLang="ja-JP" sz="1100" dirty="0" smtClean="0"/>
              <a:t>     </a:t>
            </a:r>
            <a:r>
              <a:rPr kumimoji="1" lang="ja-JP" altLang="en-US" sz="1100" dirty="0" smtClean="0"/>
              <a:t>商談会バイヤーで共有し、</a:t>
            </a:r>
            <a:r>
              <a:rPr lang="ja-JP" altLang="en-US" sz="1100" dirty="0" smtClean="0"/>
              <a:t>当商談会の運営以外の目的では許可なく使用致しません。</a:t>
            </a:r>
            <a:endParaRPr lang="en-US" altLang="ja-JP" sz="1100" dirty="0" smtClean="0"/>
          </a:p>
          <a:p>
            <a:r>
              <a:rPr kumimoji="1" lang="ja-JP" altLang="en-US" sz="1100" dirty="0"/>
              <a:t>　</a:t>
            </a:r>
            <a:r>
              <a:rPr kumimoji="1" lang="ja-JP" altLang="en-US" sz="1100" dirty="0" smtClean="0"/>
              <a:t>□事前選考の結果は、くまもと県南フードバレー推進協議会より</a:t>
            </a:r>
            <a:r>
              <a:rPr lang="en-US" altLang="ja-JP" sz="1100" dirty="0"/>
              <a:t>1</a:t>
            </a:r>
            <a:r>
              <a:rPr lang="ja-JP" altLang="en-US" sz="1100" dirty="0" smtClean="0"/>
              <a:t>月</a:t>
            </a:r>
            <a:r>
              <a:rPr lang="en-US" altLang="ja-JP" sz="1100" dirty="0" smtClean="0"/>
              <a:t>28</a:t>
            </a:r>
            <a:r>
              <a:rPr lang="ja-JP" altLang="en-US" sz="1100" dirty="0" smtClean="0"/>
              <a:t>日（火）</a:t>
            </a:r>
            <a:r>
              <a:rPr kumimoji="1" lang="ja-JP" altLang="en-US" sz="1100" dirty="0" smtClean="0"/>
              <a:t>頃ご連絡いたします。</a:t>
            </a:r>
            <a:endParaRPr kumimoji="1" lang="ja-JP" altLang="en-US" sz="11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1042988" rtl="0" eaLnBrk="1" fontAlgn="base" latinLnBrk="0" hangingPunct="1">
          <a:lnSpc>
            <a:spcPct val="100000"/>
          </a:lnSpc>
          <a:spcBef>
            <a:spcPct val="0"/>
          </a:spcBef>
          <a:spcAft>
            <a:spcPct val="0"/>
          </a:spcAft>
          <a:buClrTx/>
          <a:buSzTx/>
          <a:buFontTx/>
          <a:buNone/>
          <a:tabLst/>
          <a:defRPr kumimoji="1" lang="ja-JP" altLang="en-US" sz="21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1042988" rtl="0" eaLnBrk="1" fontAlgn="base" latinLnBrk="0" hangingPunct="1">
          <a:lnSpc>
            <a:spcPct val="100000"/>
          </a:lnSpc>
          <a:spcBef>
            <a:spcPct val="0"/>
          </a:spcBef>
          <a:spcAft>
            <a:spcPct val="0"/>
          </a:spcAft>
          <a:buClrTx/>
          <a:buSzTx/>
          <a:buFontTx/>
          <a:buNone/>
          <a:tabLst/>
          <a:defRPr kumimoji="1" lang="ja-JP" altLang="en-US" sz="21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140</Words>
  <Application>Microsoft Office PowerPoint</Application>
  <PresentationFormat>ユーザー設定</PresentationFormat>
  <Paragraphs>66</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Arial</vt:lpstr>
      <vt:lpstr>Times New Roman</vt:lpstr>
      <vt:lpstr>Wingdings</vt:lpstr>
      <vt:lpstr>標準デザイン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2019-12-17T06:35:22Z</dcterms:modified>
</cp:coreProperties>
</file>